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46.xml" ContentType="application/vnd.openxmlformats-officedocument.presentationml.slideLayout+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Masters/slideMaster5.xml" ContentType="application/vnd.openxmlformats-officedocument.presentationml.slideMaster+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theme/theme7.xml" ContentType="application/vnd.openxmlformats-officedocument.them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Layouts/slideLayout48.xml" ContentType="application/vnd.openxmlformats-officedocument.presentationml.slideLayout+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Override PartName="/ppt/slides/slide41.xml" ContentType="application/vnd.openxmlformats-officedocument.presentationml.slide+xml"/>
  <Override PartName="/ppt/slideLayouts/slideLayout51.xml" ContentType="application/vnd.openxmlformats-officedocument.presentationml.slideLayout+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Layouts/slideLayout40.xml" ContentType="application/vnd.openxmlformats-officedocument.presentationml.slideLayout+xml"/>
  <Override PartName="/ppt/notesSlides/notesSlide32.xml" ContentType="application/vnd.openxmlformats-officedocument.presentationml.notesSlide+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Masters/slideMaster6.xml" ContentType="application/vnd.openxmlformats-officedocument.presentationml.slideMaster+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Layouts/slideLayout39.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s/slide32.xml" ContentType="application/vnd.openxmlformats-officedocument.presentationml.slide+xml"/>
  <Override PartName="/ppt/slideLayouts/slideLayout42.xml" ContentType="application/vnd.openxmlformats-officedocument.presentationml.slideLayout+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docProps/custom.xml" ContentType="application/vnd.openxmlformats-officedocument.custom-properties+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slides/slide40.xml" ContentType="application/vnd.openxmlformats-officedocument.presentationml.slide+xml"/>
  <Override PartName="/ppt/slides/slide159.xml" ContentType="application/vnd.openxmlformats-officedocument.presentationml.slide+xml"/>
  <Override PartName="/ppt/slideLayouts/slideLayout50.xml" ContentType="application/vnd.openxmlformats-officedocument.presentationml.slideLayout+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slides/slide34.xml" ContentType="application/vnd.openxmlformats-officedocument.presentationml.slide+xml"/>
  <Override PartName="/ppt/slides/slide81.xml" ContentType="application/vnd.openxmlformats-officedocument.presentationml.slide+xml"/>
  <Override PartName="/ppt/slideLayouts/slideLayout44.xml" ContentType="application/vnd.openxmlformats-officedocument.presentationml.slideLayout+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85" r:id="rId1"/>
    <p:sldMasterId id="2147483797" r:id="rId2"/>
    <p:sldMasterId id="2147483809" r:id="rId3"/>
    <p:sldMasterId id="2147483821" r:id="rId4"/>
    <p:sldMasterId id="2147483833" r:id="rId5"/>
    <p:sldMasterId id="2147483839" r:id="rId6"/>
  </p:sldMasterIdLst>
  <p:notesMasterIdLst>
    <p:notesMasterId r:id="rId207"/>
  </p:notesMasterIdLst>
  <p:sldIdLst>
    <p:sldId id="257" r:id="rId7"/>
    <p:sldId id="363" r:id="rId8"/>
    <p:sldId id="357" r:id="rId9"/>
    <p:sldId id="358" r:id="rId10"/>
    <p:sldId id="359" r:id="rId11"/>
    <p:sldId id="332" r:id="rId12"/>
    <p:sldId id="364" r:id="rId13"/>
    <p:sldId id="337" r:id="rId14"/>
    <p:sldId id="338" r:id="rId15"/>
    <p:sldId id="365" r:id="rId16"/>
    <p:sldId id="333" r:id="rId17"/>
    <p:sldId id="361" r:id="rId18"/>
    <p:sldId id="334" r:id="rId19"/>
    <p:sldId id="362" r:id="rId20"/>
    <p:sldId id="339" r:id="rId21"/>
    <p:sldId id="340" r:id="rId22"/>
    <p:sldId id="367" r:id="rId23"/>
    <p:sldId id="369" r:id="rId24"/>
    <p:sldId id="371" r:id="rId25"/>
    <p:sldId id="373" r:id="rId26"/>
    <p:sldId id="366" r:id="rId27"/>
    <p:sldId id="372" r:id="rId28"/>
    <p:sldId id="368" r:id="rId29"/>
    <p:sldId id="374" r:id="rId30"/>
    <p:sldId id="375" r:id="rId31"/>
    <p:sldId id="384" r:id="rId32"/>
    <p:sldId id="385" r:id="rId33"/>
    <p:sldId id="386" r:id="rId34"/>
    <p:sldId id="389" r:id="rId35"/>
    <p:sldId id="387" r:id="rId36"/>
    <p:sldId id="388" r:id="rId37"/>
    <p:sldId id="377" r:id="rId38"/>
    <p:sldId id="382" r:id="rId39"/>
    <p:sldId id="378" r:id="rId40"/>
    <p:sldId id="379" r:id="rId41"/>
    <p:sldId id="380" r:id="rId42"/>
    <p:sldId id="381" r:id="rId43"/>
    <p:sldId id="383" r:id="rId44"/>
    <p:sldId id="391" r:id="rId45"/>
    <p:sldId id="392" r:id="rId46"/>
    <p:sldId id="393" r:id="rId47"/>
    <p:sldId id="394" r:id="rId48"/>
    <p:sldId id="395" r:id="rId49"/>
    <p:sldId id="396" r:id="rId50"/>
    <p:sldId id="397" r:id="rId51"/>
    <p:sldId id="398" r:id="rId52"/>
    <p:sldId id="399" r:id="rId53"/>
    <p:sldId id="400" r:id="rId54"/>
    <p:sldId id="401" r:id="rId55"/>
    <p:sldId id="402" r:id="rId56"/>
    <p:sldId id="403" r:id="rId57"/>
    <p:sldId id="404" r:id="rId58"/>
    <p:sldId id="405" r:id="rId59"/>
    <p:sldId id="406" r:id="rId60"/>
    <p:sldId id="407" r:id="rId61"/>
    <p:sldId id="408" r:id="rId62"/>
    <p:sldId id="409" r:id="rId63"/>
    <p:sldId id="410" r:id="rId64"/>
    <p:sldId id="411" r:id="rId65"/>
    <p:sldId id="412" r:id="rId66"/>
    <p:sldId id="413" r:id="rId67"/>
    <p:sldId id="414" r:id="rId68"/>
    <p:sldId id="415" r:id="rId69"/>
    <p:sldId id="416" r:id="rId70"/>
    <p:sldId id="417" r:id="rId71"/>
    <p:sldId id="418" r:id="rId72"/>
    <p:sldId id="419" r:id="rId73"/>
    <p:sldId id="420" r:id="rId74"/>
    <p:sldId id="421" r:id="rId75"/>
    <p:sldId id="422" r:id="rId76"/>
    <p:sldId id="423" r:id="rId77"/>
    <p:sldId id="424" r:id="rId78"/>
    <p:sldId id="425" r:id="rId79"/>
    <p:sldId id="426" r:id="rId80"/>
    <p:sldId id="427" r:id="rId81"/>
    <p:sldId id="428" r:id="rId82"/>
    <p:sldId id="429" r:id="rId83"/>
    <p:sldId id="584" r:id="rId84"/>
    <p:sldId id="430" r:id="rId85"/>
    <p:sldId id="431" r:id="rId86"/>
    <p:sldId id="432" r:id="rId87"/>
    <p:sldId id="433" r:id="rId88"/>
    <p:sldId id="434" r:id="rId89"/>
    <p:sldId id="435" r:id="rId90"/>
    <p:sldId id="436" r:id="rId91"/>
    <p:sldId id="437" r:id="rId92"/>
    <p:sldId id="438" r:id="rId93"/>
    <p:sldId id="439" r:id="rId94"/>
    <p:sldId id="440" r:id="rId95"/>
    <p:sldId id="441" r:id="rId96"/>
    <p:sldId id="442" r:id="rId97"/>
    <p:sldId id="443" r:id="rId98"/>
    <p:sldId id="444" r:id="rId99"/>
    <p:sldId id="445" r:id="rId100"/>
    <p:sldId id="446" r:id="rId101"/>
    <p:sldId id="447" r:id="rId102"/>
    <p:sldId id="448" r:id="rId103"/>
    <p:sldId id="480" r:id="rId104"/>
    <p:sldId id="481" r:id="rId105"/>
    <p:sldId id="482" r:id="rId106"/>
    <p:sldId id="483" r:id="rId107"/>
    <p:sldId id="484" r:id="rId108"/>
    <p:sldId id="485" r:id="rId109"/>
    <p:sldId id="486" r:id="rId110"/>
    <p:sldId id="487" r:id="rId111"/>
    <p:sldId id="488" r:id="rId112"/>
    <p:sldId id="489" r:id="rId113"/>
    <p:sldId id="490" r:id="rId114"/>
    <p:sldId id="491" r:id="rId115"/>
    <p:sldId id="492" r:id="rId116"/>
    <p:sldId id="493" r:id="rId117"/>
    <p:sldId id="494" r:id="rId118"/>
    <p:sldId id="495" r:id="rId119"/>
    <p:sldId id="496" r:id="rId120"/>
    <p:sldId id="497" r:id="rId121"/>
    <p:sldId id="514" r:id="rId122"/>
    <p:sldId id="498" r:id="rId123"/>
    <p:sldId id="499" r:id="rId124"/>
    <p:sldId id="500" r:id="rId125"/>
    <p:sldId id="501" r:id="rId126"/>
    <p:sldId id="502" r:id="rId127"/>
    <p:sldId id="503" r:id="rId128"/>
    <p:sldId id="504" r:id="rId129"/>
    <p:sldId id="505" r:id="rId130"/>
    <p:sldId id="506" r:id="rId131"/>
    <p:sldId id="507" r:id="rId132"/>
    <p:sldId id="508" r:id="rId133"/>
    <p:sldId id="509" r:id="rId134"/>
    <p:sldId id="510" r:id="rId135"/>
    <p:sldId id="511" r:id="rId136"/>
    <p:sldId id="512" r:id="rId137"/>
    <p:sldId id="515" r:id="rId138"/>
    <p:sldId id="516" r:id="rId139"/>
    <p:sldId id="517" r:id="rId140"/>
    <p:sldId id="518" r:id="rId141"/>
    <p:sldId id="519" r:id="rId142"/>
    <p:sldId id="520" r:id="rId143"/>
    <p:sldId id="521" r:id="rId144"/>
    <p:sldId id="522" r:id="rId145"/>
    <p:sldId id="523" r:id="rId146"/>
    <p:sldId id="524" r:id="rId147"/>
    <p:sldId id="525" r:id="rId148"/>
    <p:sldId id="526" r:id="rId149"/>
    <p:sldId id="527" r:id="rId150"/>
    <p:sldId id="528" r:id="rId151"/>
    <p:sldId id="529" r:id="rId152"/>
    <p:sldId id="530" r:id="rId153"/>
    <p:sldId id="531" r:id="rId154"/>
    <p:sldId id="532" r:id="rId155"/>
    <p:sldId id="533" r:id="rId156"/>
    <p:sldId id="534" r:id="rId157"/>
    <p:sldId id="535" r:id="rId158"/>
    <p:sldId id="536" r:id="rId159"/>
    <p:sldId id="537" r:id="rId160"/>
    <p:sldId id="538" r:id="rId161"/>
    <p:sldId id="539" r:id="rId162"/>
    <p:sldId id="540" r:id="rId163"/>
    <p:sldId id="541" r:id="rId164"/>
    <p:sldId id="542" r:id="rId165"/>
    <p:sldId id="543" r:id="rId166"/>
    <p:sldId id="544" r:id="rId167"/>
    <p:sldId id="545" r:id="rId168"/>
    <p:sldId id="546" r:id="rId169"/>
    <p:sldId id="547" r:id="rId170"/>
    <p:sldId id="548" r:id="rId171"/>
    <p:sldId id="549" r:id="rId172"/>
    <p:sldId id="550" r:id="rId173"/>
    <p:sldId id="551" r:id="rId174"/>
    <p:sldId id="552" r:id="rId175"/>
    <p:sldId id="553" r:id="rId176"/>
    <p:sldId id="554" r:id="rId177"/>
    <p:sldId id="555" r:id="rId178"/>
    <p:sldId id="556" r:id="rId179"/>
    <p:sldId id="557" r:id="rId180"/>
    <p:sldId id="558" r:id="rId181"/>
    <p:sldId id="559" r:id="rId182"/>
    <p:sldId id="560" r:id="rId183"/>
    <p:sldId id="561" r:id="rId184"/>
    <p:sldId id="562" r:id="rId185"/>
    <p:sldId id="563" r:id="rId186"/>
    <p:sldId id="564" r:id="rId187"/>
    <p:sldId id="565" r:id="rId188"/>
    <p:sldId id="566" r:id="rId189"/>
    <p:sldId id="567" r:id="rId190"/>
    <p:sldId id="568" r:id="rId191"/>
    <p:sldId id="569" r:id="rId192"/>
    <p:sldId id="570" r:id="rId193"/>
    <p:sldId id="571" r:id="rId194"/>
    <p:sldId id="572" r:id="rId195"/>
    <p:sldId id="573" r:id="rId196"/>
    <p:sldId id="574" r:id="rId197"/>
    <p:sldId id="575" r:id="rId198"/>
    <p:sldId id="576" r:id="rId199"/>
    <p:sldId id="577" r:id="rId200"/>
    <p:sldId id="578" r:id="rId201"/>
    <p:sldId id="579" r:id="rId202"/>
    <p:sldId id="580" r:id="rId203"/>
    <p:sldId id="581" r:id="rId204"/>
    <p:sldId id="582" r:id="rId205"/>
    <p:sldId id="583" r:id="rId206"/>
  </p:sldIdLst>
  <p:sldSz cx="9144000" cy="6858000" type="screen4x3"/>
  <p:notesSz cx="6858000" cy="9144000"/>
  <p:defaultTextStyle>
    <a:defPPr>
      <a:defRPr lang="en-US"/>
    </a:defPPr>
    <a:lvl1pPr algn="ctr" rtl="0" fontAlgn="base">
      <a:spcBef>
        <a:spcPct val="0"/>
      </a:spcBef>
      <a:spcAft>
        <a:spcPct val="0"/>
      </a:spcAft>
      <a:defRPr sz="2400" kern="1200">
        <a:solidFill>
          <a:schemeClr val="tx1"/>
        </a:solidFill>
        <a:latin typeface="Arial" pitchFamily="34" charset="0"/>
        <a:ea typeface="Microsoft YaHei" pitchFamily="34" charset="-122"/>
        <a:cs typeface="+mn-cs"/>
      </a:defRPr>
    </a:lvl1pPr>
    <a:lvl2pPr marL="457200" algn="ctr" rtl="0" fontAlgn="base">
      <a:spcBef>
        <a:spcPct val="0"/>
      </a:spcBef>
      <a:spcAft>
        <a:spcPct val="0"/>
      </a:spcAft>
      <a:defRPr sz="2400" kern="1200">
        <a:solidFill>
          <a:schemeClr val="tx1"/>
        </a:solidFill>
        <a:latin typeface="Arial" pitchFamily="34" charset="0"/>
        <a:ea typeface="Microsoft YaHei" pitchFamily="34" charset="-122"/>
        <a:cs typeface="+mn-cs"/>
      </a:defRPr>
    </a:lvl2pPr>
    <a:lvl3pPr marL="914400" algn="ctr" rtl="0" fontAlgn="base">
      <a:spcBef>
        <a:spcPct val="0"/>
      </a:spcBef>
      <a:spcAft>
        <a:spcPct val="0"/>
      </a:spcAft>
      <a:defRPr sz="2400" kern="1200">
        <a:solidFill>
          <a:schemeClr val="tx1"/>
        </a:solidFill>
        <a:latin typeface="Arial" pitchFamily="34" charset="0"/>
        <a:ea typeface="Microsoft YaHei" pitchFamily="34" charset="-122"/>
        <a:cs typeface="+mn-cs"/>
      </a:defRPr>
    </a:lvl3pPr>
    <a:lvl4pPr marL="1371600" algn="ctr" rtl="0" fontAlgn="base">
      <a:spcBef>
        <a:spcPct val="0"/>
      </a:spcBef>
      <a:spcAft>
        <a:spcPct val="0"/>
      </a:spcAft>
      <a:defRPr sz="2400" kern="1200">
        <a:solidFill>
          <a:schemeClr val="tx1"/>
        </a:solidFill>
        <a:latin typeface="Arial" pitchFamily="34" charset="0"/>
        <a:ea typeface="Microsoft YaHei" pitchFamily="34" charset="-122"/>
        <a:cs typeface="+mn-cs"/>
      </a:defRPr>
    </a:lvl4pPr>
    <a:lvl5pPr marL="1828800" algn="ctr" rtl="0" fontAlgn="base">
      <a:spcBef>
        <a:spcPct val="0"/>
      </a:spcBef>
      <a:spcAft>
        <a:spcPct val="0"/>
      </a:spcAft>
      <a:defRPr sz="2400" kern="1200">
        <a:solidFill>
          <a:schemeClr val="tx1"/>
        </a:solidFill>
        <a:latin typeface="Arial" pitchFamily="34" charset="0"/>
        <a:ea typeface="Microsoft YaHei" pitchFamily="34" charset="-122"/>
        <a:cs typeface="+mn-cs"/>
      </a:defRPr>
    </a:lvl5pPr>
    <a:lvl6pPr marL="2286000" algn="l" defTabSz="914400" rtl="0" eaLnBrk="1" latinLnBrk="0" hangingPunct="1">
      <a:defRPr sz="2400" kern="1200">
        <a:solidFill>
          <a:schemeClr val="tx1"/>
        </a:solidFill>
        <a:latin typeface="Arial" pitchFamily="34" charset="0"/>
        <a:ea typeface="Microsoft YaHei" pitchFamily="34" charset="-122"/>
        <a:cs typeface="+mn-cs"/>
      </a:defRPr>
    </a:lvl6pPr>
    <a:lvl7pPr marL="2743200" algn="l" defTabSz="914400" rtl="0" eaLnBrk="1" latinLnBrk="0" hangingPunct="1">
      <a:defRPr sz="2400" kern="1200">
        <a:solidFill>
          <a:schemeClr val="tx1"/>
        </a:solidFill>
        <a:latin typeface="Arial" pitchFamily="34" charset="0"/>
        <a:ea typeface="Microsoft YaHei" pitchFamily="34" charset="-122"/>
        <a:cs typeface="+mn-cs"/>
      </a:defRPr>
    </a:lvl7pPr>
    <a:lvl8pPr marL="3200400" algn="l" defTabSz="914400" rtl="0" eaLnBrk="1" latinLnBrk="0" hangingPunct="1">
      <a:defRPr sz="2400" kern="1200">
        <a:solidFill>
          <a:schemeClr val="tx1"/>
        </a:solidFill>
        <a:latin typeface="Arial" pitchFamily="34" charset="0"/>
        <a:ea typeface="Microsoft YaHei" pitchFamily="34" charset="-122"/>
        <a:cs typeface="+mn-cs"/>
      </a:defRPr>
    </a:lvl8pPr>
    <a:lvl9pPr marL="3657600" algn="l" defTabSz="914400" rtl="0" eaLnBrk="1" latinLnBrk="0" hangingPunct="1">
      <a:defRPr sz="2400" kern="1200">
        <a:solidFill>
          <a:schemeClr val="tx1"/>
        </a:solidFill>
        <a:latin typeface="Arial" pitchFamily="34" charset="0"/>
        <a:ea typeface="Microsoft YaHei"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6600"/>
    <a:srgbClr val="000000"/>
    <a:srgbClr val="FFFF00"/>
    <a:srgbClr val="B3D3EA"/>
    <a:srgbClr val="78ADCD"/>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86559" autoAdjust="0"/>
  </p:normalViewPr>
  <p:slideViewPr>
    <p:cSldViewPr>
      <p:cViewPr>
        <p:scale>
          <a:sx n="70" d="100"/>
          <a:sy n="70" d="100"/>
        </p:scale>
        <p:origin x="-894" y="66"/>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gridSpacing cx="78027213" cy="78027213"/>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slide" Target="slides/slide185.xml"/><Relationship Id="rId205" Type="http://schemas.openxmlformats.org/officeDocument/2006/relationships/slide" Target="slides/slide199.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slide" Target="slides/slide143.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160" Type="http://schemas.openxmlformats.org/officeDocument/2006/relationships/slide" Target="slides/slide154.xml"/><Relationship Id="rId165" Type="http://schemas.openxmlformats.org/officeDocument/2006/relationships/slide" Target="slides/slide159.xml"/><Relationship Id="rId181" Type="http://schemas.openxmlformats.org/officeDocument/2006/relationships/slide" Target="slides/slide175.xml"/><Relationship Id="rId186" Type="http://schemas.openxmlformats.org/officeDocument/2006/relationships/slide" Target="slides/slide180.xml"/><Relationship Id="rId211" Type="http://schemas.openxmlformats.org/officeDocument/2006/relationships/tableStyles" Target="tableStyles.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slide" Target="slides/slide149.xml"/><Relationship Id="rId171" Type="http://schemas.openxmlformats.org/officeDocument/2006/relationships/slide" Target="slides/slide165.xml"/><Relationship Id="rId176" Type="http://schemas.openxmlformats.org/officeDocument/2006/relationships/slide" Target="slides/slide170.xml"/><Relationship Id="rId192" Type="http://schemas.openxmlformats.org/officeDocument/2006/relationships/slide" Target="slides/slide186.xml"/><Relationship Id="rId197" Type="http://schemas.openxmlformats.org/officeDocument/2006/relationships/slide" Target="slides/slide191.xml"/><Relationship Id="rId206" Type="http://schemas.openxmlformats.org/officeDocument/2006/relationships/slide" Target="slides/slide200.xml"/><Relationship Id="rId201" Type="http://schemas.openxmlformats.org/officeDocument/2006/relationships/slide" Target="slides/slide195.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slide" Target="slides/slide155.xml"/><Relationship Id="rId166" Type="http://schemas.openxmlformats.org/officeDocument/2006/relationships/slide" Target="slides/slide160.xml"/><Relationship Id="rId182" Type="http://schemas.openxmlformats.org/officeDocument/2006/relationships/slide" Target="slides/slide176.xml"/><Relationship Id="rId187" Type="http://schemas.openxmlformats.org/officeDocument/2006/relationships/slide" Target="slides/slide18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172" Type="http://schemas.openxmlformats.org/officeDocument/2006/relationships/slide" Target="slides/slide166.xml"/><Relationship Id="rId193" Type="http://schemas.openxmlformats.org/officeDocument/2006/relationships/slide" Target="slides/slide187.xml"/><Relationship Id="rId202" Type="http://schemas.openxmlformats.org/officeDocument/2006/relationships/slide" Target="slides/slide196.xml"/><Relationship Id="rId207" Type="http://schemas.openxmlformats.org/officeDocument/2006/relationships/notesMaster" Target="notesMasters/notesMaster1.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slide" Target="slides/slide177.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199" Type="http://schemas.openxmlformats.org/officeDocument/2006/relationships/slide" Target="slides/slide193.xml"/><Relationship Id="rId203" Type="http://schemas.openxmlformats.org/officeDocument/2006/relationships/slide" Target="slides/slide197.xml"/><Relationship Id="rId208"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slide" Target="slides/slide183.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slide" Target="slides/slide189.xml"/><Relationship Id="rId209" Type="http://schemas.openxmlformats.org/officeDocument/2006/relationships/viewProps" Target="viewProps.xml"/><Relationship Id="rId190" Type="http://schemas.openxmlformats.org/officeDocument/2006/relationships/slide" Target="slides/slide184.xml"/><Relationship Id="rId204" Type="http://schemas.openxmlformats.org/officeDocument/2006/relationships/slide" Target="slides/slide198.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slideMaster" Target="slideMasters/slideMaster4.xml"/><Relationship Id="rId9" Type="http://schemas.openxmlformats.org/officeDocument/2006/relationships/slide" Target="slides/slide3.xml"/><Relationship Id="rId180" Type="http://schemas.openxmlformats.org/officeDocument/2006/relationships/slide" Target="slides/slide174.xml"/><Relationship Id="rId210" Type="http://schemas.openxmlformats.org/officeDocument/2006/relationships/theme" Target="theme/theme1.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smtClean="0">
                <a:ea typeface="宋体" pitchFamily="2" charset="-122"/>
              </a:defRPr>
            </a:lvl1pPr>
          </a:lstStyle>
          <a:p>
            <a:pPr>
              <a:defRPr/>
            </a:pPr>
            <a:endParaRPr lang="en-US"/>
          </a:p>
        </p:txBody>
      </p:sp>
      <p:sp>
        <p:nvSpPr>
          <p:cNvPr id="717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pitchFamily="2" charset="-122"/>
              </a:defRPr>
            </a:lvl1pPr>
          </a:lstStyle>
          <a:p>
            <a:pPr>
              <a:defRPr/>
            </a:pPr>
            <a:endParaRPr lang="en-US"/>
          </a:p>
        </p:txBody>
      </p:sp>
      <p:sp>
        <p:nvSpPr>
          <p:cNvPr id="10244" name="Rectangle 4"/>
          <p:cNvSpPr>
            <a:spLocks noGrp="1" noRot="1" noChangeAspect="1" noChangeArrowheads="1"/>
          </p:cNvSpPr>
          <p:nvPr>
            <p:ph type="sldImg" idx="2"/>
          </p:nvPr>
        </p:nvSpPr>
        <p:spPr bwMode="auto">
          <a:xfrm>
            <a:off x="1143000" y="685800"/>
            <a:ext cx="4572000" cy="3429000"/>
          </a:xfrm>
          <a:prstGeom prst="rect">
            <a:avLst/>
          </a:prstGeom>
          <a:noFill/>
          <a:ln w="9525">
            <a:noFill/>
            <a:miter lim="800000"/>
            <a:headEnd/>
            <a:tailEnd/>
          </a:ln>
        </p:spPr>
      </p:sp>
      <p:sp>
        <p:nvSpPr>
          <p:cNvPr id="717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smtClean="0">
                <a:ea typeface="宋体" pitchFamily="2" charset="-122"/>
              </a:defRPr>
            </a:lvl1pPr>
          </a:lstStyle>
          <a:p>
            <a:pPr>
              <a:defRPr/>
            </a:pPr>
            <a:endParaRPr lang="en-US"/>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ea typeface="宋体" pitchFamily="2" charset="-122"/>
              </a:defRPr>
            </a:lvl1pPr>
          </a:lstStyle>
          <a:p>
            <a:pPr>
              <a:defRPr/>
            </a:pPr>
            <a:fld id="{B300A6A1-9D78-405E-A4A0-3C59C7F69AD4}"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Software_quality_control"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en.wikipedia.org/wiki/Dynamic_testing" TargetMode="External"/><Relationship Id="rId5" Type="http://schemas.openxmlformats.org/officeDocument/2006/relationships/hyperlink" Target="https://en.wikipedia.org/wiki/Software_development_process" TargetMode="External"/><Relationship Id="rId4" Type="http://schemas.openxmlformats.org/officeDocument/2006/relationships/hyperlink" Target="https://en.wikipedia.org/wiki/Software_testing"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300A6A1-9D78-405E-A4A0-3C59C7F69AD4}" type="slidenum">
              <a:rPr lang="en-US" smtClean="0"/>
              <a:pPr>
                <a:defRPr/>
              </a:pPr>
              <a:t>9</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7"/>
          <p:cNvSpPr>
            <a:spLocks noGrp="1" noChangeArrowheads="1"/>
          </p:cNvSpPr>
          <p:nvPr>
            <p:ph type="sldNum" sz="quarter"/>
          </p:nvPr>
        </p:nvSpPr>
        <p:spPr>
          <a:noFill/>
        </p:spPr>
        <p:txBody>
          <a:bodyPr/>
          <a:lstStyle/>
          <a:p>
            <a:pPr>
              <a:buFont typeface="Times New Roman" pitchFamily="18" charset="0"/>
              <a:buNone/>
            </a:pPr>
            <a:fld id="{D816606D-3F80-44F7-A9E5-0F3B2B87F2CE}" type="slidenum">
              <a:rPr lang="en-US" smtClean="0">
                <a:latin typeface="Calibri" pitchFamily="34" charset="0"/>
                <a:cs typeface="Lucida Sans Unicode" pitchFamily="34" charset="0"/>
              </a:rPr>
              <a:pPr>
                <a:buFont typeface="Times New Roman" pitchFamily="18" charset="0"/>
                <a:buNone/>
              </a:pPr>
              <a:t>47</a:t>
            </a:fld>
            <a:endParaRPr lang="en-US" smtClean="0">
              <a:latin typeface="Calibri" pitchFamily="34" charset="0"/>
              <a:cs typeface="Lucida Sans Unicode" pitchFamily="34" charset="0"/>
            </a:endParaRPr>
          </a:p>
        </p:txBody>
      </p:sp>
      <p:sp>
        <p:nvSpPr>
          <p:cNvPr id="4608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6084" name="Rectangle 2"/>
          <p:cNvSpPr>
            <a:spLocks noGrp="1" noChangeArrowheads="1"/>
          </p:cNvSpPr>
          <p:nvPr>
            <p:ph type="body" idx="1"/>
          </p:nvPr>
        </p:nvSpPr>
        <p:spPr>
          <a:xfrm>
            <a:off x="685800" y="4343400"/>
            <a:ext cx="5486400" cy="4208463"/>
          </a:xfrm>
          <a:noFill/>
          <a:ln/>
        </p:spPr>
        <p:txBody>
          <a:bodyPr wrap="none" anchor="ctr"/>
          <a:lstStyle/>
          <a:p>
            <a:endParaRPr lang="en-US" smtClean="0">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7"/>
          <p:cNvSpPr>
            <a:spLocks noGrp="1" noChangeArrowheads="1"/>
          </p:cNvSpPr>
          <p:nvPr>
            <p:ph type="sldNum" sz="quarter"/>
          </p:nvPr>
        </p:nvSpPr>
        <p:spPr>
          <a:noFill/>
        </p:spPr>
        <p:txBody>
          <a:bodyPr/>
          <a:lstStyle/>
          <a:p>
            <a:pPr>
              <a:buFont typeface="Times New Roman" pitchFamily="18" charset="0"/>
              <a:buNone/>
            </a:pPr>
            <a:fld id="{D40F1A63-972A-4F2E-AC52-B49B5FD2A6EA}" type="slidenum">
              <a:rPr lang="en-US" smtClean="0">
                <a:latin typeface="Calibri" pitchFamily="34" charset="0"/>
                <a:cs typeface="Lucida Sans Unicode" pitchFamily="34" charset="0"/>
              </a:rPr>
              <a:pPr>
                <a:buFont typeface="Times New Roman" pitchFamily="18" charset="0"/>
                <a:buNone/>
              </a:pPr>
              <a:t>48</a:t>
            </a:fld>
            <a:endParaRPr lang="en-US" smtClean="0">
              <a:latin typeface="Calibri" pitchFamily="34" charset="0"/>
              <a:cs typeface="Lucida Sans Unicode" pitchFamily="34" charset="0"/>
            </a:endParaRPr>
          </a:p>
        </p:txBody>
      </p:sp>
      <p:sp>
        <p:nvSpPr>
          <p:cNvPr id="4710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7108" name="Rectangle 2"/>
          <p:cNvSpPr>
            <a:spLocks noGrp="1" noChangeArrowheads="1"/>
          </p:cNvSpPr>
          <p:nvPr>
            <p:ph type="body" idx="1"/>
          </p:nvPr>
        </p:nvSpPr>
        <p:spPr>
          <a:xfrm>
            <a:off x="685800" y="4343400"/>
            <a:ext cx="5486400" cy="4208463"/>
          </a:xfrm>
          <a:noFill/>
          <a:ln/>
        </p:spPr>
        <p:txBody>
          <a:bodyPr wrap="none" anchor="ctr"/>
          <a:lstStyle/>
          <a:p>
            <a:endParaRPr lang="en-US" smtClean="0">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7"/>
          <p:cNvSpPr>
            <a:spLocks noGrp="1" noChangeArrowheads="1"/>
          </p:cNvSpPr>
          <p:nvPr>
            <p:ph type="sldNum" sz="quarter"/>
          </p:nvPr>
        </p:nvSpPr>
        <p:spPr>
          <a:noFill/>
        </p:spPr>
        <p:txBody>
          <a:bodyPr/>
          <a:lstStyle/>
          <a:p>
            <a:pPr>
              <a:buFont typeface="Times New Roman" pitchFamily="18" charset="0"/>
              <a:buNone/>
            </a:pPr>
            <a:fld id="{BD8C875A-46E8-49F7-AD25-07DF871D0B55}" type="slidenum">
              <a:rPr lang="en-US" smtClean="0">
                <a:latin typeface="Calibri" pitchFamily="34" charset="0"/>
                <a:cs typeface="Lucida Sans Unicode" pitchFamily="34" charset="0"/>
              </a:rPr>
              <a:pPr>
                <a:buFont typeface="Times New Roman" pitchFamily="18" charset="0"/>
                <a:buNone/>
              </a:pPr>
              <a:t>49</a:t>
            </a:fld>
            <a:endParaRPr lang="en-US" smtClean="0">
              <a:latin typeface="Calibri" pitchFamily="34" charset="0"/>
              <a:cs typeface="Lucida Sans Unicode" pitchFamily="34" charset="0"/>
            </a:endParaRPr>
          </a:p>
        </p:txBody>
      </p:sp>
      <p:sp>
        <p:nvSpPr>
          <p:cNvPr id="48131"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8132" name="Rectangle 2"/>
          <p:cNvSpPr>
            <a:spLocks noGrp="1" noChangeArrowheads="1"/>
          </p:cNvSpPr>
          <p:nvPr>
            <p:ph type="body" idx="1"/>
          </p:nvPr>
        </p:nvSpPr>
        <p:spPr>
          <a:xfrm>
            <a:off x="685800" y="4343400"/>
            <a:ext cx="5486400" cy="4208463"/>
          </a:xfrm>
          <a:noFill/>
          <a:ln/>
        </p:spPr>
        <p:txBody>
          <a:bodyPr wrap="none" anchor="ctr"/>
          <a:lstStyle/>
          <a:p>
            <a:endParaRPr lang="en-US" smtClean="0">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p:spPr>
        <p:txBody>
          <a:bodyPr/>
          <a:lstStyle/>
          <a:p>
            <a:pPr>
              <a:buFont typeface="Times New Roman" pitchFamily="18" charset="0"/>
              <a:buNone/>
            </a:pPr>
            <a:fld id="{7E21DCB0-821C-4F19-8192-7B81CAB1B294}" type="slidenum">
              <a:rPr lang="en-US" smtClean="0">
                <a:latin typeface="Calibri" pitchFamily="34" charset="0"/>
                <a:cs typeface="Lucida Sans Unicode" pitchFamily="34" charset="0"/>
              </a:rPr>
              <a:pPr>
                <a:buFont typeface="Times New Roman" pitchFamily="18" charset="0"/>
                <a:buNone/>
              </a:pPr>
              <a:t>50</a:t>
            </a:fld>
            <a:endParaRPr lang="en-US" smtClean="0">
              <a:latin typeface="Calibri" pitchFamily="34" charset="0"/>
              <a:cs typeface="Lucida Sans Unicode" pitchFamily="34" charset="0"/>
            </a:endParaRPr>
          </a:p>
        </p:txBody>
      </p:sp>
      <p:sp>
        <p:nvSpPr>
          <p:cNvPr id="4915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9156" name="Rectangle 2"/>
          <p:cNvSpPr>
            <a:spLocks noGrp="1" noChangeArrowheads="1"/>
          </p:cNvSpPr>
          <p:nvPr>
            <p:ph type="body" idx="1"/>
          </p:nvPr>
        </p:nvSpPr>
        <p:spPr>
          <a:xfrm>
            <a:off x="685800" y="4343400"/>
            <a:ext cx="5486400" cy="4208463"/>
          </a:xfrm>
          <a:noFill/>
          <a:ln/>
        </p:spPr>
        <p:txBody>
          <a:bodyPr wrap="none" anchor="ctr"/>
          <a:lstStyle/>
          <a:p>
            <a:endParaRPr lang="en-US" smtClean="0">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7"/>
          <p:cNvSpPr>
            <a:spLocks noGrp="1" noChangeArrowheads="1"/>
          </p:cNvSpPr>
          <p:nvPr>
            <p:ph type="sldNum" sz="quarter"/>
          </p:nvPr>
        </p:nvSpPr>
        <p:spPr>
          <a:noFill/>
        </p:spPr>
        <p:txBody>
          <a:bodyPr/>
          <a:lstStyle/>
          <a:p>
            <a:pPr>
              <a:buFont typeface="Times New Roman" pitchFamily="18" charset="0"/>
              <a:buNone/>
            </a:pPr>
            <a:fld id="{35BF8AE6-7CBC-491F-A116-355C2C9C0BB4}" type="slidenum">
              <a:rPr lang="en-US" smtClean="0">
                <a:latin typeface="Calibri" pitchFamily="34" charset="0"/>
                <a:cs typeface="Lucida Sans Unicode" pitchFamily="34" charset="0"/>
              </a:rPr>
              <a:pPr>
                <a:buFont typeface="Times New Roman" pitchFamily="18" charset="0"/>
                <a:buNone/>
              </a:pPr>
              <a:t>51</a:t>
            </a:fld>
            <a:endParaRPr lang="en-US" smtClean="0">
              <a:latin typeface="Calibri" pitchFamily="34" charset="0"/>
              <a:cs typeface="Lucida Sans Unicode" pitchFamily="34" charset="0"/>
            </a:endParaRPr>
          </a:p>
        </p:txBody>
      </p:sp>
      <p:sp>
        <p:nvSpPr>
          <p:cNvPr id="5017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0180" name="Rectangle 2"/>
          <p:cNvSpPr>
            <a:spLocks noGrp="1" noChangeArrowheads="1"/>
          </p:cNvSpPr>
          <p:nvPr>
            <p:ph type="body" idx="1"/>
          </p:nvPr>
        </p:nvSpPr>
        <p:spPr>
          <a:xfrm>
            <a:off x="685800" y="4343400"/>
            <a:ext cx="5486400" cy="4208463"/>
          </a:xfrm>
          <a:noFill/>
          <a:ln/>
        </p:spPr>
        <p:txBody>
          <a:bodyPr wrap="none" anchor="ctr"/>
          <a:lstStyle/>
          <a:p>
            <a:endParaRPr lang="en-US" smtClean="0">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7"/>
          <p:cNvSpPr>
            <a:spLocks noGrp="1" noChangeArrowheads="1"/>
          </p:cNvSpPr>
          <p:nvPr>
            <p:ph type="sldNum" sz="quarter"/>
          </p:nvPr>
        </p:nvSpPr>
        <p:spPr>
          <a:noFill/>
        </p:spPr>
        <p:txBody>
          <a:bodyPr/>
          <a:lstStyle/>
          <a:p>
            <a:pPr>
              <a:buFont typeface="Times New Roman" pitchFamily="18" charset="0"/>
              <a:buNone/>
            </a:pPr>
            <a:fld id="{E398BDF7-F51D-4196-B072-26E14D3187C5}" type="slidenum">
              <a:rPr lang="en-US" smtClean="0">
                <a:latin typeface="Calibri" pitchFamily="34" charset="0"/>
                <a:cs typeface="Lucida Sans Unicode" pitchFamily="34" charset="0"/>
              </a:rPr>
              <a:pPr>
                <a:buFont typeface="Times New Roman" pitchFamily="18" charset="0"/>
                <a:buNone/>
              </a:pPr>
              <a:t>52</a:t>
            </a:fld>
            <a:endParaRPr lang="en-US" smtClean="0">
              <a:latin typeface="Calibri" pitchFamily="34" charset="0"/>
              <a:cs typeface="Lucida Sans Unicode" pitchFamily="34" charset="0"/>
            </a:endParaRPr>
          </a:p>
        </p:txBody>
      </p:sp>
      <p:sp>
        <p:nvSpPr>
          <p:cNvPr id="5120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1204" name="Rectangle 2"/>
          <p:cNvSpPr>
            <a:spLocks noGrp="1" noChangeArrowheads="1"/>
          </p:cNvSpPr>
          <p:nvPr>
            <p:ph type="body" idx="1"/>
          </p:nvPr>
        </p:nvSpPr>
        <p:spPr>
          <a:xfrm>
            <a:off x="685800" y="4343400"/>
            <a:ext cx="5486400" cy="4208463"/>
          </a:xfrm>
          <a:noFill/>
          <a:ln/>
        </p:spPr>
        <p:txBody>
          <a:bodyPr wrap="none" anchor="ctr"/>
          <a:lstStyle/>
          <a:p>
            <a:endParaRPr lang="en-US" smtClean="0">
              <a:latin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7"/>
          <p:cNvSpPr>
            <a:spLocks noGrp="1" noChangeArrowheads="1"/>
          </p:cNvSpPr>
          <p:nvPr>
            <p:ph type="sldNum" sz="quarter"/>
          </p:nvPr>
        </p:nvSpPr>
        <p:spPr>
          <a:noFill/>
        </p:spPr>
        <p:txBody>
          <a:bodyPr/>
          <a:lstStyle/>
          <a:p>
            <a:pPr>
              <a:buFont typeface="Times New Roman" pitchFamily="18" charset="0"/>
              <a:buNone/>
            </a:pPr>
            <a:fld id="{D0C55E30-EFD3-4D5B-9726-3325484C4256}" type="slidenum">
              <a:rPr lang="en-US" smtClean="0">
                <a:latin typeface="Calibri" pitchFamily="34" charset="0"/>
                <a:cs typeface="Lucida Sans Unicode" pitchFamily="34" charset="0"/>
              </a:rPr>
              <a:pPr>
                <a:buFont typeface="Times New Roman" pitchFamily="18" charset="0"/>
                <a:buNone/>
              </a:pPr>
              <a:t>53</a:t>
            </a:fld>
            <a:endParaRPr lang="en-US" smtClean="0">
              <a:latin typeface="Calibri" pitchFamily="34" charset="0"/>
              <a:cs typeface="Lucida Sans Unicode" pitchFamily="34" charset="0"/>
            </a:endParaRPr>
          </a:p>
        </p:txBody>
      </p:sp>
      <p:sp>
        <p:nvSpPr>
          <p:cNvPr id="5222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2228" name="Rectangle 2"/>
          <p:cNvSpPr>
            <a:spLocks noGrp="1" noChangeArrowheads="1"/>
          </p:cNvSpPr>
          <p:nvPr>
            <p:ph type="body" idx="1"/>
          </p:nvPr>
        </p:nvSpPr>
        <p:spPr>
          <a:xfrm>
            <a:off x="685800" y="4343400"/>
            <a:ext cx="5486400" cy="4208463"/>
          </a:xfrm>
          <a:noFill/>
          <a:ln/>
        </p:spPr>
        <p:txBody>
          <a:bodyPr wrap="none" anchor="ctr"/>
          <a:lstStyle/>
          <a:p>
            <a:endParaRPr lang="en-US" smtClean="0">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7"/>
          <p:cNvSpPr>
            <a:spLocks noGrp="1" noChangeArrowheads="1"/>
          </p:cNvSpPr>
          <p:nvPr>
            <p:ph type="sldNum" sz="quarter"/>
          </p:nvPr>
        </p:nvSpPr>
        <p:spPr>
          <a:noFill/>
        </p:spPr>
        <p:txBody>
          <a:bodyPr/>
          <a:lstStyle/>
          <a:p>
            <a:pPr>
              <a:buFont typeface="Times New Roman" pitchFamily="18" charset="0"/>
              <a:buNone/>
            </a:pPr>
            <a:fld id="{C62F36EB-AFCA-4322-8749-2A8D09DABED3}" type="slidenum">
              <a:rPr lang="en-US" smtClean="0">
                <a:latin typeface="Calibri" pitchFamily="34" charset="0"/>
                <a:cs typeface="Lucida Sans Unicode" pitchFamily="34" charset="0"/>
              </a:rPr>
              <a:pPr>
                <a:buFont typeface="Times New Roman" pitchFamily="18" charset="0"/>
                <a:buNone/>
              </a:pPr>
              <a:t>54</a:t>
            </a:fld>
            <a:endParaRPr lang="en-US" smtClean="0">
              <a:latin typeface="Calibri" pitchFamily="34" charset="0"/>
              <a:cs typeface="Lucida Sans Unicode" pitchFamily="34" charset="0"/>
            </a:endParaRPr>
          </a:p>
        </p:txBody>
      </p:sp>
      <p:sp>
        <p:nvSpPr>
          <p:cNvPr id="53251"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3252" name="Rectangle 2"/>
          <p:cNvSpPr>
            <a:spLocks noGrp="1" noChangeArrowheads="1"/>
          </p:cNvSpPr>
          <p:nvPr>
            <p:ph type="body" idx="1"/>
          </p:nvPr>
        </p:nvSpPr>
        <p:spPr>
          <a:xfrm>
            <a:off x="685800" y="4343400"/>
            <a:ext cx="5486400" cy="4208463"/>
          </a:xfrm>
          <a:noFill/>
          <a:ln/>
        </p:spPr>
        <p:txBody>
          <a:bodyPr wrap="none" anchor="ctr"/>
          <a:lstStyle/>
          <a:p>
            <a:endParaRPr lang="en-US" smtClean="0">
              <a:latin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7"/>
          <p:cNvSpPr>
            <a:spLocks noGrp="1" noChangeArrowheads="1"/>
          </p:cNvSpPr>
          <p:nvPr>
            <p:ph type="sldNum" sz="quarter"/>
          </p:nvPr>
        </p:nvSpPr>
        <p:spPr>
          <a:noFill/>
        </p:spPr>
        <p:txBody>
          <a:bodyPr/>
          <a:lstStyle/>
          <a:p>
            <a:pPr>
              <a:buFont typeface="Times New Roman" pitchFamily="18" charset="0"/>
              <a:buNone/>
            </a:pPr>
            <a:fld id="{573043F8-9360-42F2-B2EC-0040ED7A8FFE}" type="slidenum">
              <a:rPr lang="en-US" smtClean="0">
                <a:latin typeface="Calibri" pitchFamily="34" charset="0"/>
                <a:cs typeface="Lucida Sans Unicode" pitchFamily="34" charset="0"/>
              </a:rPr>
              <a:pPr>
                <a:buFont typeface="Times New Roman" pitchFamily="18" charset="0"/>
                <a:buNone/>
              </a:pPr>
              <a:t>55</a:t>
            </a:fld>
            <a:endParaRPr lang="en-US" smtClean="0">
              <a:latin typeface="Calibri" pitchFamily="34" charset="0"/>
              <a:cs typeface="Lucida Sans Unicode" pitchFamily="34" charset="0"/>
            </a:endParaRPr>
          </a:p>
        </p:txBody>
      </p:sp>
      <p:sp>
        <p:nvSpPr>
          <p:cNvPr id="5427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4276" name="Rectangle 2"/>
          <p:cNvSpPr>
            <a:spLocks noGrp="1" noChangeArrowheads="1"/>
          </p:cNvSpPr>
          <p:nvPr>
            <p:ph type="body" idx="1"/>
          </p:nvPr>
        </p:nvSpPr>
        <p:spPr>
          <a:xfrm>
            <a:off x="685800" y="4343400"/>
            <a:ext cx="5486400" cy="4208463"/>
          </a:xfrm>
          <a:noFill/>
          <a:ln/>
        </p:spPr>
        <p:txBody>
          <a:bodyPr wrap="none" anchor="ctr"/>
          <a:lstStyle/>
          <a:p>
            <a:endParaRPr lang="en-US" smtClean="0">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p:nvPr>
        </p:nvSpPr>
        <p:spPr>
          <a:noFill/>
        </p:spPr>
        <p:txBody>
          <a:bodyPr/>
          <a:lstStyle/>
          <a:p>
            <a:pPr>
              <a:buFont typeface="Times New Roman" pitchFamily="18" charset="0"/>
              <a:buNone/>
            </a:pPr>
            <a:fld id="{00C200AC-3A6D-48D4-A956-DCD89BC30817}" type="slidenum">
              <a:rPr lang="en-US" smtClean="0">
                <a:latin typeface="Calibri" pitchFamily="34" charset="0"/>
                <a:cs typeface="Lucida Sans Unicode" pitchFamily="34" charset="0"/>
              </a:rPr>
              <a:pPr>
                <a:buFont typeface="Times New Roman" pitchFamily="18" charset="0"/>
                <a:buNone/>
              </a:pPr>
              <a:t>56</a:t>
            </a:fld>
            <a:endParaRPr lang="en-US" smtClean="0">
              <a:latin typeface="Calibri" pitchFamily="34" charset="0"/>
              <a:cs typeface="Lucida Sans Unicode" pitchFamily="34" charset="0"/>
            </a:endParaRPr>
          </a:p>
        </p:txBody>
      </p:sp>
      <p:sp>
        <p:nvSpPr>
          <p:cNvPr id="5529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5300" name="Rectangle 2"/>
          <p:cNvSpPr>
            <a:spLocks noGrp="1" noChangeArrowheads="1"/>
          </p:cNvSpPr>
          <p:nvPr>
            <p:ph type="body" idx="1"/>
          </p:nvPr>
        </p:nvSpPr>
        <p:spPr>
          <a:xfrm>
            <a:off x="685800" y="4343400"/>
            <a:ext cx="5486400" cy="4208463"/>
          </a:xfrm>
          <a:noFill/>
          <a:ln/>
        </p:spPr>
        <p:txBody>
          <a:bodyPr wrap="none" anchor="ctr"/>
          <a:lstStyle/>
          <a:p>
            <a:endParaRPr lang="en-US" smtClean="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en-US" dirty="0" smtClean="0"/>
              <a:t>Process of checking that a software system meets specifications and that it fulfills its intended purpose. It may also be referred to as </a:t>
            </a:r>
            <a:r>
              <a:rPr lang="en-US" dirty="0" smtClean="0">
                <a:hlinkClick r:id="rId3" tooltip="Software quality control"/>
              </a:rPr>
              <a:t>software quality control</a:t>
            </a:r>
            <a:r>
              <a:rPr lang="en-US" dirty="0" smtClean="0"/>
              <a:t>. It is normally the responsibility of </a:t>
            </a:r>
            <a:r>
              <a:rPr lang="en-US" dirty="0" smtClean="0">
                <a:hlinkClick r:id="rId4" tooltip="Software testing"/>
              </a:rPr>
              <a:t>software testers</a:t>
            </a:r>
            <a:r>
              <a:rPr lang="en-US" dirty="0" smtClean="0"/>
              <a:t> as part of the </a:t>
            </a:r>
            <a:r>
              <a:rPr lang="en-US" dirty="0" smtClean="0">
                <a:hlinkClick r:id="rId5" tooltip="Software development process"/>
              </a:rPr>
              <a:t>software development lifecycle</a:t>
            </a:r>
            <a:r>
              <a:rPr lang="en-US" dirty="0" smtClean="0"/>
              <a:t>.</a:t>
            </a:r>
          </a:p>
          <a:p>
            <a:pPr algn="just"/>
            <a:r>
              <a:rPr lang="en-US" dirty="0" smtClean="0"/>
              <a:t> Software verification is: "Assuming we should build X, does our software actually achieve its goals without any bugs or gaps?" </a:t>
            </a:r>
          </a:p>
          <a:p>
            <a:pPr algn="just"/>
            <a:r>
              <a:rPr lang="en-US" dirty="0" smtClean="0"/>
              <a:t>Software validation is: "Was X actually what we should have built? Does X actually meet the high level requirements?“</a:t>
            </a:r>
          </a:p>
          <a:p>
            <a:pPr algn="just"/>
            <a:r>
              <a:rPr lang="en-US" dirty="0" smtClean="0"/>
              <a:t>Validation checks that the product design satisfies or fits the intended use (high-level checking), i.e., the software meets the user requirements. This is done through </a:t>
            </a:r>
            <a:r>
              <a:rPr lang="en-US" dirty="0" smtClean="0">
                <a:hlinkClick r:id="rId6" tooltip="Dynamic testing"/>
              </a:rPr>
              <a:t>dynamic testing</a:t>
            </a:r>
            <a:r>
              <a:rPr lang="en-US" dirty="0" smtClean="0"/>
              <a:t> and other forms of review.</a:t>
            </a:r>
          </a:p>
          <a:p>
            <a:pPr algn="just">
              <a:buNone/>
            </a:pPr>
            <a:r>
              <a:rPr lang="en-US" dirty="0" smtClean="0"/>
              <a:t> </a:t>
            </a:r>
          </a:p>
          <a:p>
            <a:pPr algn="just"/>
            <a:r>
              <a:rPr lang="en-US" b="1" dirty="0" smtClean="0">
                <a:solidFill>
                  <a:srgbClr val="000099"/>
                </a:solidFill>
              </a:rPr>
              <a:t>Verification: Are we building the product right?</a:t>
            </a:r>
          </a:p>
          <a:p>
            <a:pPr algn="just"/>
            <a:r>
              <a:rPr lang="en-US" b="1" dirty="0" smtClean="0">
                <a:solidFill>
                  <a:srgbClr val="000099"/>
                </a:solidFill>
              </a:rPr>
              <a:t>Validation: Are we building the right product?</a:t>
            </a:r>
          </a:p>
          <a:p>
            <a:pPr algn="just">
              <a:buNone/>
            </a:pPr>
            <a:endParaRPr lang="en-US" dirty="0" smtClean="0"/>
          </a:p>
          <a:p>
            <a:pPr algn="just"/>
            <a:r>
              <a:rPr lang="en-US" dirty="0" smtClean="0"/>
              <a:t>Software Verification: Products of a given development phase satisfy the conditions imposed at the start of that phase. </a:t>
            </a:r>
          </a:p>
          <a:p>
            <a:pPr algn="just"/>
            <a:r>
              <a:rPr lang="en-US" dirty="0" smtClean="0"/>
              <a:t>Software Validation: Process to determine whether it satisfies specified requirements.</a:t>
            </a:r>
          </a:p>
          <a:p>
            <a:endParaRPr lang="en-US" dirty="0"/>
          </a:p>
        </p:txBody>
      </p:sp>
      <p:sp>
        <p:nvSpPr>
          <p:cNvPr id="4" name="Slide Number Placeholder 3"/>
          <p:cNvSpPr>
            <a:spLocks noGrp="1"/>
          </p:cNvSpPr>
          <p:nvPr>
            <p:ph type="sldNum" sz="quarter" idx="10"/>
          </p:nvPr>
        </p:nvSpPr>
        <p:spPr/>
        <p:txBody>
          <a:bodyPr/>
          <a:lstStyle/>
          <a:p>
            <a:pPr>
              <a:defRPr/>
            </a:pPr>
            <a:fld id="{B300A6A1-9D78-405E-A4A0-3C59C7F69AD4}" type="slidenum">
              <a:rPr lang="en-US" smtClean="0"/>
              <a:pPr>
                <a:defRPr/>
              </a:pPr>
              <a:t>11</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7"/>
          <p:cNvSpPr>
            <a:spLocks noGrp="1" noChangeArrowheads="1"/>
          </p:cNvSpPr>
          <p:nvPr>
            <p:ph type="sldNum" sz="quarter"/>
          </p:nvPr>
        </p:nvSpPr>
        <p:spPr>
          <a:noFill/>
        </p:spPr>
        <p:txBody>
          <a:bodyPr/>
          <a:lstStyle/>
          <a:p>
            <a:pPr>
              <a:buFont typeface="Times New Roman" pitchFamily="18" charset="0"/>
              <a:buNone/>
            </a:pPr>
            <a:fld id="{2FDD1BCE-7060-46D7-92F6-740AEF086C4C}" type="slidenum">
              <a:rPr lang="en-US" smtClean="0">
                <a:latin typeface="Calibri" pitchFamily="34" charset="0"/>
                <a:cs typeface="Lucida Sans Unicode" pitchFamily="34" charset="0"/>
              </a:rPr>
              <a:pPr>
                <a:buFont typeface="Times New Roman" pitchFamily="18" charset="0"/>
                <a:buNone/>
              </a:pPr>
              <a:t>57</a:t>
            </a:fld>
            <a:endParaRPr lang="en-US" smtClean="0">
              <a:latin typeface="Calibri" pitchFamily="34" charset="0"/>
              <a:cs typeface="Lucida Sans Unicode" pitchFamily="34" charset="0"/>
            </a:endParaRPr>
          </a:p>
        </p:txBody>
      </p:sp>
      <p:sp>
        <p:nvSpPr>
          <p:cNvPr id="5632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6324" name="Rectangle 2"/>
          <p:cNvSpPr>
            <a:spLocks noGrp="1" noChangeArrowheads="1"/>
          </p:cNvSpPr>
          <p:nvPr>
            <p:ph type="body" idx="1"/>
          </p:nvPr>
        </p:nvSpPr>
        <p:spPr>
          <a:xfrm>
            <a:off x="685800" y="4343400"/>
            <a:ext cx="5486400" cy="4208463"/>
          </a:xfrm>
          <a:noFill/>
          <a:ln/>
        </p:spPr>
        <p:txBody>
          <a:bodyPr wrap="none" anchor="ctr"/>
          <a:lstStyle/>
          <a:p>
            <a:endParaRPr lang="en-US" smtClean="0">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7"/>
          <p:cNvSpPr>
            <a:spLocks noGrp="1" noChangeArrowheads="1"/>
          </p:cNvSpPr>
          <p:nvPr>
            <p:ph type="sldNum" sz="quarter"/>
          </p:nvPr>
        </p:nvSpPr>
        <p:spPr>
          <a:noFill/>
        </p:spPr>
        <p:txBody>
          <a:bodyPr/>
          <a:lstStyle/>
          <a:p>
            <a:pPr>
              <a:buFont typeface="Times New Roman" pitchFamily="18" charset="0"/>
              <a:buNone/>
            </a:pPr>
            <a:fld id="{DCD372F1-E101-48D9-A17D-0BF95B0526BB}" type="slidenum">
              <a:rPr lang="en-US" smtClean="0">
                <a:latin typeface="Calibri" pitchFamily="34" charset="0"/>
                <a:cs typeface="Lucida Sans Unicode" pitchFamily="34" charset="0"/>
              </a:rPr>
              <a:pPr>
                <a:buFont typeface="Times New Roman" pitchFamily="18" charset="0"/>
                <a:buNone/>
              </a:pPr>
              <a:t>58</a:t>
            </a:fld>
            <a:endParaRPr lang="en-US" smtClean="0">
              <a:latin typeface="Calibri" pitchFamily="34" charset="0"/>
              <a:cs typeface="Lucida Sans Unicode" pitchFamily="34" charset="0"/>
            </a:endParaRPr>
          </a:p>
        </p:txBody>
      </p:sp>
      <p:sp>
        <p:nvSpPr>
          <p:cNvPr id="5734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7348" name="Rectangle 2"/>
          <p:cNvSpPr>
            <a:spLocks noGrp="1" noChangeArrowheads="1"/>
          </p:cNvSpPr>
          <p:nvPr>
            <p:ph type="body" idx="1"/>
          </p:nvPr>
        </p:nvSpPr>
        <p:spPr>
          <a:xfrm>
            <a:off x="685800" y="4343400"/>
            <a:ext cx="5486400" cy="4208463"/>
          </a:xfrm>
          <a:noFill/>
          <a:ln/>
        </p:spPr>
        <p:txBody>
          <a:bodyPr wrap="none" anchor="ctr"/>
          <a:lstStyle/>
          <a:p>
            <a:endParaRPr lang="en-US" smtClean="0">
              <a:latin typeface="Times New Roman"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7"/>
          <p:cNvSpPr>
            <a:spLocks noGrp="1" noChangeArrowheads="1"/>
          </p:cNvSpPr>
          <p:nvPr>
            <p:ph type="sldNum" sz="quarter"/>
          </p:nvPr>
        </p:nvSpPr>
        <p:spPr>
          <a:noFill/>
        </p:spPr>
        <p:txBody>
          <a:bodyPr/>
          <a:lstStyle/>
          <a:p>
            <a:pPr>
              <a:buFont typeface="Times New Roman" pitchFamily="18" charset="0"/>
              <a:buNone/>
            </a:pPr>
            <a:fld id="{2E75A768-2AC0-445C-B2F4-E07B912BD72B}" type="slidenum">
              <a:rPr lang="en-US" smtClean="0">
                <a:latin typeface="Calibri" pitchFamily="34" charset="0"/>
                <a:cs typeface="Lucida Sans Unicode" pitchFamily="34" charset="0"/>
              </a:rPr>
              <a:pPr>
                <a:buFont typeface="Times New Roman" pitchFamily="18" charset="0"/>
                <a:buNone/>
              </a:pPr>
              <a:t>59</a:t>
            </a:fld>
            <a:endParaRPr lang="en-US" smtClean="0">
              <a:latin typeface="Calibri" pitchFamily="34" charset="0"/>
              <a:cs typeface="Lucida Sans Unicode" pitchFamily="34" charset="0"/>
            </a:endParaRPr>
          </a:p>
        </p:txBody>
      </p:sp>
      <p:sp>
        <p:nvSpPr>
          <p:cNvPr id="58371"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8372" name="Rectangle 2"/>
          <p:cNvSpPr>
            <a:spLocks noGrp="1" noChangeArrowheads="1"/>
          </p:cNvSpPr>
          <p:nvPr>
            <p:ph type="body" idx="1"/>
          </p:nvPr>
        </p:nvSpPr>
        <p:spPr>
          <a:xfrm>
            <a:off x="685800" y="4343400"/>
            <a:ext cx="5486400" cy="4208463"/>
          </a:xfrm>
          <a:noFill/>
          <a:ln/>
        </p:spPr>
        <p:txBody>
          <a:bodyPr wrap="none" anchor="ctr"/>
          <a:lstStyle/>
          <a:p>
            <a:endParaRPr lang="en-US" smtClean="0">
              <a:latin typeface="Times New Roman"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7"/>
          <p:cNvSpPr>
            <a:spLocks noGrp="1" noChangeArrowheads="1"/>
          </p:cNvSpPr>
          <p:nvPr>
            <p:ph type="sldNum" sz="quarter"/>
          </p:nvPr>
        </p:nvSpPr>
        <p:spPr>
          <a:noFill/>
        </p:spPr>
        <p:txBody>
          <a:bodyPr/>
          <a:lstStyle/>
          <a:p>
            <a:pPr>
              <a:buFont typeface="Times New Roman" pitchFamily="18" charset="0"/>
              <a:buNone/>
            </a:pPr>
            <a:fld id="{24DEF24F-8792-4FFD-A00F-00F5C81BE25F}" type="slidenum">
              <a:rPr lang="en-US" smtClean="0">
                <a:latin typeface="Calibri" pitchFamily="34" charset="0"/>
                <a:cs typeface="Lucida Sans Unicode" pitchFamily="34" charset="0"/>
              </a:rPr>
              <a:pPr>
                <a:buFont typeface="Times New Roman" pitchFamily="18" charset="0"/>
                <a:buNone/>
              </a:pPr>
              <a:t>60</a:t>
            </a:fld>
            <a:endParaRPr lang="en-US" smtClean="0">
              <a:latin typeface="Calibri" pitchFamily="34" charset="0"/>
              <a:cs typeface="Lucida Sans Unicode" pitchFamily="34" charset="0"/>
            </a:endParaRPr>
          </a:p>
        </p:txBody>
      </p:sp>
      <p:sp>
        <p:nvSpPr>
          <p:cNvPr id="5939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9396" name="Rectangle 2"/>
          <p:cNvSpPr>
            <a:spLocks noGrp="1" noChangeArrowheads="1"/>
          </p:cNvSpPr>
          <p:nvPr>
            <p:ph type="body" idx="1"/>
          </p:nvPr>
        </p:nvSpPr>
        <p:spPr>
          <a:xfrm>
            <a:off x="685800" y="4343400"/>
            <a:ext cx="5486400" cy="4208463"/>
          </a:xfrm>
          <a:noFill/>
          <a:ln/>
        </p:spPr>
        <p:txBody>
          <a:bodyPr wrap="none" anchor="ctr"/>
          <a:lstStyle/>
          <a:p>
            <a:endParaRPr lang="en-US" smtClean="0">
              <a:latin typeface="Times New Roman"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7"/>
          <p:cNvSpPr>
            <a:spLocks noGrp="1" noChangeArrowheads="1"/>
          </p:cNvSpPr>
          <p:nvPr>
            <p:ph type="sldNum" sz="quarter"/>
          </p:nvPr>
        </p:nvSpPr>
        <p:spPr>
          <a:noFill/>
        </p:spPr>
        <p:txBody>
          <a:bodyPr/>
          <a:lstStyle/>
          <a:p>
            <a:pPr>
              <a:buFont typeface="Times New Roman" pitchFamily="18" charset="0"/>
              <a:buNone/>
            </a:pPr>
            <a:fld id="{A65796D1-EEC1-4170-8348-4995B6D5757B}" type="slidenum">
              <a:rPr lang="en-US" smtClean="0">
                <a:latin typeface="Calibri" pitchFamily="34" charset="0"/>
                <a:cs typeface="Lucida Sans Unicode" pitchFamily="34" charset="0"/>
              </a:rPr>
              <a:pPr>
                <a:buFont typeface="Times New Roman" pitchFamily="18" charset="0"/>
                <a:buNone/>
              </a:pPr>
              <a:t>61</a:t>
            </a:fld>
            <a:endParaRPr lang="en-US" smtClean="0">
              <a:latin typeface="Calibri" pitchFamily="34" charset="0"/>
              <a:cs typeface="Lucida Sans Unicode" pitchFamily="34" charset="0"/>
            </a:endParaRPr>
          </a:p>
        </p:txBody>
      </p:sp>
      <p:sp>
        <p:nvSpPr>
          <p:cNvPr id="6041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0420" name="Rectangle 2"/>
          <p:cNvSpPr>
            <a:spLocks noGrp="1" noChangeArrowheads="1"/>
          </p:cNvSpPr>
          <p:nvPr>
            <p:ph type="body" idx="1"/>
          </p:nvPr>
        </p:nvSpPr>
        <p:spPr>
          <a:xfrm>
            <a:off x="685800" y="4343400"/>
            <a:ext cx="5486400" cy="4208463"/>
          </a:xfrm>
          <a:noFill/>
          <a:ln/>
        </p:spPr>
        <p:txBody>
          <a:bodyPr wrap="none" anchor="ctr"/>
          <a:lstStyle/>
          <a:p>
            <a:endParaRPr lang="en-US" smtClean="0">
              <a:latin typeface="Times New Roman"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7"/>
          <p:cNvSpPr>
            <a:spLocks noGrp="1" noChangeArrowheads="1"/>
          </p:cNvSpPr>
          <p:nvPr>
            <p:ph type="sldNum" sz="quarter"/>
          </p:nvPr>
        </p:nvSpPr>
        <p:spPr>
          <a:noFill/>
        </p:spPr>
        <p:txBody>
          <a:bodyPr/>
          <a:lstStyle/>
          <a:p>
            <a:pPr>
              <a:buFont typeface="Times New Roman" pitchFamily="18" charset="0"/>
              <a:buNone/>
            </a:pPr>
            <a:fld id="{140BCD7F-EDFB-41EF-977C-5D5BF3213CD9}" type="slidenum">
              <a:rPr lang="en-US" smtClean="0">
                <a:latin typeface="Calibri" pitchFamily="34" charset="0"/>
                <a:cs typeface="Lucida Sans Unicode" pitchFamily="34" charset="0"/>
              </a:rPr>
              <a:pPr>
                <a:buFont typeface="Times New Roman" pitchFamily="18" charset="0"/>
                <a:buNone/>
              </a:pPr>
              <a:t>62</a:t>
            </a:fld>
            <a:endParaRPr lang="en-US" smtClean="0">
              <a:latin typeface="Calibri" pitchFamily="34" charset="0"/>
              <a:cs typeface="Lucida Sans Unicode" pitchFamily="34" charset="0"/>
            </a:endParaRPr>
          </a:p>
        </p:txBody>
      </p:sp>
      <p:sp>
        <p:nvSpPr>
          <p:cNvPr id="6144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1444" name="Rectangle 2"/>
          <p:cNvSpPr>
            <a:spLocks noGrp="1" noChangeArrowheads="1"/>
          </p:cNvSpPr>
          <p:nvPr>
            <p:ph type="body" idx="1"/>
          </p:nvPr>
        </p:nvSpPr>
        <p:spPr>
          <a:xfrm>
            <a:off x="685800" y="4343400"/>
            <a:ext cx="5486400" cy="4208463"/>
          </a:xfrm>
          <a:noFill/>
          <a:ln/>
        </p:spPr>
        <p:txBody>
          <a:bodyPr wrap="none" anchor="ctr"/>
          <a:lstStyle/>
          <a:p>
            <a:endParaRPr lang="en-US" smtClean="0">
              <a:latin typeface="Times New Roman"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pPr>
              <a:buFont typeface="Times New Roman" pitchFamily="18" charset="0"/>
              <a:buNone/>
            </a:pPr>
            <a:fld id="{7E275FEF-869E-4464-9300-DFBE032B3AB2}" type="slidenum">
              <a:rPr lang="en-US" smtClean="0">
                <a:latin typeface="Calibri" pitchFamily="34" charset="0"/>
                <a:cs typeface="Lucida Sans Unicode" pitchFamily="34" charset="0"/>
              </a:rPr>
              <a:pPr>
                <a:buFont typeface="Times New Roman" pitchFamily="18" charset="0"/>
                <a:buNone/>
              </a:pPr>
              <a:t>63</a:t>
            </a:fld>
            <a:endParaRPr lang="en-US" smtClean="0">
              <a:latin typeface="Calibri" pitchFamily="34" charset="0"/>
              <a:cs typeface="Lucida Sans Unicode" pitchFamily="34" charset="0"/>
            </a:endParaRPr>
          </a:p>
        </p:txBody>
      </p:sp>
      <p:sp>
        <p:nvSpPr>
          <p:cNvPr id="624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2468" name="Rectangle 2"/>
          <p:cNvSpPr>
            <a:spLocks noGrp="1" noChangeArrowheads="1"/>
          </p:cNvSpPr>
          <p:nvPr>
            <p:ph type="body" idx="1"/>
          </p:nvPr>
        </p:nvSpPr>
        <p:spPr>
          <a:xfrm>
            <a:off x="685800" y="4343400"/>
            <a:ext cx="5486400" cy="4208463"/>
          </a:xfrm>
          <a:noFill/>
          <a:ln/>
        </p:spPr>
        <p:txBody>
          <a:bodyPr wrap="none" anchor="ctr"/>
          <a:lstStyle/>
          <a:p>
            <a:endParaRPr lang="en-US" smtClean="0">
              <a:latin typeface="Times New Roman"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7"/>
          <p:cNvSpPr>
            <a:spLocks noGrp="1" noChangeArrowheads="1"/>
          </p:cNvSpPr>
          <p:nvPr>
            <p:ph type="sldNum" sz="quarter"/>
          </p:nvPr>
        </p:nvSpPr>
        <p:spPr>
          <a:noFill/>
        </p:spPr>
        <p:txBody>
          <a:bodyPr/>
          <a:lstStyle/>
          <a:p>
            <a:pPr>
              <a:buFont typeface="Times New Roman" pitchFamily="18" charset="0"/>
              <a:buNone/>
            </a:pPr>
            <a:fld id="{3BD9BB6D-7214-4349-A3FB-440ECD6E842C}" type="slidenum">
              <a:rPr lang="en-US" smtClean="0">
                <a:latin typeface="Calibri" pitchFamily="34" charset="0"/>
                <a:cs typeface="Lucida Sans Unicode" pitchFamily="34" charset="0"/>
              </a:rPr>
              <a:pPr>
                <a:buFont typeface="Times New Roman" pitchFamily="18" charset="0"/>
                <a:buNone/>
              </a:pPr>
              <a:t>64</a:t>
            </a:fld>
            <a:endParaRPr lang="en-US" smtClean="0">
              <a:latin typeface="Calibri" pitchFamily="34" charset="0"/>
              <a:cs typeface="Lucida Sans Unicode" pitchFamily="34" charset="0"/>
            </a:endParaRPr>
          </a:p>
        </p:txBody>
      </p:sp>
      <p:sp>
        <p:nvSpPr>
          <p:cNvPr id="63491"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3492" name="Rectangle 2"/>
          <p:cNvSpPr>
            <a:spLocks noGrp="1" noChangeArrowheads="1"/>
          </p:cNvSpPr>
          <p:nvPr>
            <p:ph type="body" idx="1"/>
          </p:nvPr>
        </p:nvSpPr>
        <p:spPr>
          <a:xfrm>
            <a:off x="685800" y="4343400"/>
            <a:ext cx="5486400" cy="4208463"/>
          </a:xfrm>
          <a:noFill/>
          <a:ln/>
        </p:spPr>
        <p:txBody>
          <a:bodyPr wrap="none" anchor="ctr"/>
          <a:lstStyle/>
          <a:p>
            <a:endParaRPr lang="en-US" smtClean="0">
              <a:latin typeface="Times New Roman"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7"/>
          <p:cNvSpPr>
            <a:spLocks noGrp="1" noChangeArrowheads="1"/>
          </p:cNvSpPr>
          <p:nvPr>
            <p:ph type="sldNum" sz="quarter"/>
          </p:nvPr>
        </p:nvSpPr>
        <p:spPr>
          <a:noFill/>
        </p:spPr>
        <p:txBody>
          <a:bodyPr/>
          <a:lstStyle/>
          <a:p>
            <a:pPr>
              <a:buFont typeface="Times New Roman" pitchFamily="18" charset="0"/>
              <a:buNone/>
            </a:pPr>
            <a:fld id="{4F4BB81E-2D10-48F2-8CC4-59F704DD17C6}" type="slidenum">
              <a:rPr lang="en-US" smtClean="0">
                <a:latin typeface="Calibri" pitchFamily="34" charset="0"/>
                <a:cs typeface="Lucida Sans Unicode" pitchFamily="34" charset="0"/>
              </a:rPr>
              <a:pPr>
                <a:buFont typeface="Times New Roman" pitchFamily="18" charset="0"/>
                <a:buNone/>
              </a:pPr>
              <a:t>65</a:t>
            </a:fld>
            <a:endParaRPr lang="en-US" smtClean="0">
              <a:latin typeface="Calibri" pitchFamily="34" charset="0"/>
              <a:cs typeface="Lucida Sans Unicode" pitchFamily="34" charset="0"/>
            </a:endParaRPr>
          </a:p>
        </p:txBody>
      </p:sp>
      <p:sp>
        <p:nvSpPr>
          <p:cNvPr id="6451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4516" name="Rectangle 2"/>
          <p:cNvSpPr>
            <a:spLocks noGrp="1" noChangeArrowheads="1"/>
          </p:cNvSpPr>
          <p:nvPr>
            <p:ph type="body" idx="1"/>
          </p:nvPr>
        </p:nvSpPr>
        <p:spPr>
          <a:xfrm>
            <a:off x="685800" y="4343400"/>
            <a:ext cx="5486400" cy="4208463"/>
          </a:xfrm>
          <a:noFill/>
          <a:ln/>
        </p:spPr>
        <p:txBody>
          <a:bodyPr wrap="none" anchor="ctr"/>
          <a:lstStyle/>
          <a:p>
            <a:endParaRPr lang="en-US" smtClean="0">
              <a:latin typeface="Times New Roman"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Rectangle 7"/>
          <p:cNvSpPr>
            <a:spLocks noGrp="1" noChangeArrowheads="1"/>
          </p:cNvSpPr>
          <p:nvPr>
            <p:ph type="sldNum" sz="quarter"/>
          </p:nvPr>
        </p:nvSpPr>
        <p:spPr>
          <a:noFill/>
        </p:spPr>
        <p:txBody>
          <a:bodyPr/>
          <a:lstStyle/>
          <a:p>
            <a:pPr>
              <a:buFont typeface="Times New Roman" pitchFamily="18" charset="0"/>
              <a:buNone/>
            </a:pPr>
            <a:fld id="{8F5E20B3-D73B-4B9F-BBD8-06C550E4B1D8}" type="slidenum">
              <a:rPr lang="en-US" smtClean="0">
                <a:latin typeface="Calibri" pitchFamily="34" charset="0"/>
                <a:cs typeface="Lucida Sans Unicode" pitchFamily="34" charset="0"/>
              </a:rPr>
              <a:pPr>
                <a:buFont typeface="Times New Roman" pitchFamily="18" charset="0"/>
                <a:buNone/>
              </a:pPr>
              <a:t>66</a:t>
            </a:fld>
            <a:endParaRPr lang="en-US" smtClean="0">
              <a:latin typeface="Calibri" pitchFamily="34" charset="0"/>
              <a:cs typeface="Lucida Sans Unicode" pitchFamily="34" charset="0"/>
            </a:endParaRPr>
          </a:p>
        </p:txBody>
      </p:sp>
      <p:sp>
        <p:nvSpPr>
          <p:cNvPr id="65539" name="Text Box 1"/>
          <p:cNvSpPr txBox="1">
            <a:spLocks noChangeArrowheads="1"/>
          </p:cNvSpPr>
          <p:nvPr/>
        </p:nvSpPr>
        <p:spPr bwMode="auto">
          <a:xfrm>
            <a:off x="0" y="0"/>
            <a:ext cx="2971800" cy="457200"/>
          </a:xfrm>
          <a:prstGeom prst="rect">
            <a:avLst/>
          </a:prstGeom>
          <a:noFill/>
          <a:ln w="9525">
            <a:noFill/>
            <a:round/>
            <a:headEnd/>
            <a:tailEnd/>
          </a:ln>
        </p:spPr>
        <p:txBody>
          <a:bodyPr lIns="90000" tIns="46800" rIns="90000" bIns="46800"/>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rPr>
              <a:t>CMPUT101 Introduction to Computing - Spring 2001</a:t>
            </a:r>
          </a:p>
        </p:txBody>
      </p:sp>
      <p:sp>
        <p:nvSpPr>
          <p:cNvPr id="65540" name="Text Box 2"/>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rPr>
              <a:t>Chapter 5 The Von Neumann Architecture</a:t>
            </a:r>
          </a:p>
        </p:txBody>
      </p:sp>
      <p:sp>
        <p:nvSpPr>
          <p:cNvPr id="65541"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DBA061E-FE34-465E-9D4A-E950265BB5D1}" type="slidenum">
              <a:rPr lang="en-US" sz="1200">
                <a:solidFill>
                  <a:srgbClr val="000000"/>
                </a:solidFill>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66</a:t>
            </a:fld>
            <a:endParaRPr lang="en-US" sz="1200">
              <a:solidFill>
                <a:srgbClr val="000000"/>
              </a:solidFill>
            </a:endParaRPr>
          </a:p>
        </p:txBody>
      </p:sp>
      <p:sp>
        <p:nvSpPr>
          <p:cNvPr id="65542" name="Text Box 4"/>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US"/>
          </a:p>
        </p:txBody>
      </p:sp>
      <p:sp>
        <p:nvSpPr>
          <p:cNvPr id="65543" name="Rectangle 5"/>
          <p:cNvSpPr>
            <a:spLocks noGrp="1" noChangeArrowheads="1"/>
          </p:cNvSpPr>
          <p:nvPr>
            <p:ph type="body"/>
          </p:nvPr>
        </p:nvSpPr>
        <p:spPr>
          <a:xfrm>
            <a:off x="685800" y="4343400"/>
            <a:ext cx="5486400" cy="4208463"/>
          </a:xfrm>
          <a:noFill/>
          <a:ln/>
        </p:spPr>
        <p:txBody>
          <a:bodyPr wrap="none" anchor="ctr"/>
          <a:lstStyle/>
          <a:p>
            <a:endParaRPr lang="en-US" smtClean="0">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300A6A1-9D78-405E-A4A0-3C59C7F69AD4}" type="slidenum">
              <a:rPr lang="en-US" smtClean="0"/>
              <a:pPr>
                <a:defRPr/>
              </a:pPr>
              <a:t>39</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7"/>
          <p:cNvSpPr>
            <a:spLocks noGrp="1" noChangeArrowheads="1"/>
          </p:cNvSpPr>
          <p:nvPr>
            <p:ph type="sldNum" sz="quarter"/>
          </p:nvPr>
        </p:nvSpPr>
        <p:spPr>
          <a:noFill/>
        </p:spPr>
        <p:txBody>
          <a:bodyPr/>
          <a:lstStyle/>
          <a:p>
            <a:pPr>
              <a:buFont typeface="Times New Roman" pitchFamily="18" charset="0"/>
              <a:buNone/>
            </a:pPr>
            <a:fld id="{259836F1-7CD7-4DBA-9BCD-C5F8655573FF}" type="slidenum">
              <a:rPr lang="en-US" smtClean="0">
                <a:latin typeface="Calibri" pitchFamily="34" charset="0"/>
                <a:cs typeface="Lucida Sans Unicode" pitchFamily="34" charset="0"/>
              </a:rPr>
              <a:pPr>
                <a:buFont typeface="Times New Roman" pitchFamily="18" charset="0"/>
                <a:buNone/>
              </a:pPr>
              <a:t>67</a:t>
            </a:fld>
            <a:endParaRPr lang="en-US" smtClean="0">
              <a:latin typeface="Calibri" pitchFamily="34" charset="0"/>
              <a:cs typeface="Lucida Sans Unicode" pitchFamily="34" charset="0"/>
            </a:endParaRPr>
          </a:p>
        </p:txBody>
      </p:sp>
      <p:sp>
        <p:nvSpPr>
          <p:cNvPr id="66563" name="Text Box 1"/>
          <p:cNvSpPr txBox="1">
            <a:spLocks noChangeArrowheads="1"/>
          </p:cNvSpPr>
          <p:nvPr/>
        </p:nvSpPr>
        <p:spPr bwMode="auto">
          <a:xfrm>
            <a:off x="0" y="0"/>
            <a:ext cx="2971800" cy="457200"/>
          </a:xfrm>
          <a:prstGeom prst="rect">
            <a:avLst/>
          </a:prstGeom>
          <a:noFill/>
          <a:ln w="9525">
            <a:noFill/>
            <a:round/>
            <a:headEnd/>
            <a:tailEnd/>
          </a:ln>
        </p:spPr>
        <p:txBody>
          <a:bodyPr lIns="90000" tIns="46800" rIns="90000" bIns="46800"/>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rPr>
              <a:t>CMPUT101 Introduction to Computing - Spring 2001</a:t>
            </a:r>
          </a:p>
        </p:txBody>
      </p:sp>
      <p:sp>
        <p:nvSpPr>
          <p:cNvPr id="66564" name="Text Box 2"/>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rPr>
              <a:t>Chapter 5 The Von Neumann Architecture</a:t>
            </a:r>
          </a:p>
        </p:txBody>
      </p:sp>
      <p:sp>
        <p:nvSpPr>
          <p:cNvPr id="66565"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43E583F-4D5E-423C-B29C-774E29DD0BE8}" type="slidenum">
              <a:rPr lang="en-US" sz="1200">
                <a:solidFill>
                  <a:srgbClr val="000000"/>
                </a:solidFill>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67</a:t>
            </a:fld>
            <a:endParaRPr lang="en-US" sz="1200">
              <a:solidFill>
                <a:srgbClr val="000000"/>
              </a:solidFill>
            </a:endParaRPr>
          </a:p>
        </p:txBody>
      </p:sp>
      <p:sp>
        <p:nvSpPr>
          <p:cNvPr id="66566" name="Text Box 4"/>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US"/>
          </a:p>
        </p:txBody>
      </p:sp>
      <p:sp>
        <p:nvSpPr>
          <p:cNvPr id="66567" name="Rectangle 5"/>
          <p:cNvSpPr>
            <a:spLocks noGrp="1" noChangeArrowheads="1"/>
          </p:cNvSpPr>
          <p:nvPr>
            <p:ph type="body"/>
          </p:nvPr>
        </p:nvSpPr>
        <p:spPr>
          <a:xfrm>
            <a:off x="685800" y="4343400"/>
            <a:ext cx="5486400" cy="4208463"/>
          </a:xfrm>
          <a:noFill/>
          <a:ln/>
        </p:spPr>
        <p:txBody>
          <a:bodyPr wrap="none" anchor="ctr"/>
          <a:lstStyle/>
          <a:p>
            <a:endParaRPr lang="en-US" smtClean="0">
              <a:latin typeface="Times New Roman"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sz="1200" dirty="0" smtClean="0">
                <a:latin typeface="Times New Roman" pitchFamily="18" charset="0"/>
              </a:rPr>
              <a:t>The language in which programmers develop software places limits on the kinds of control structures, data structures, and abstractions they can use; thus the forms of algorithms they can construct are also limited.</a:t>
            </a:r>
          </a:p>
          <a:p>
            <a:pPr eaLnBrk="1" hangingPunct="1">
              <a:buClr>
                <a:schemeClr val="hlink"/>
              </a:buClr>
            </a:pPr>
            <a:r>
              <a:rPr lang="en-US" sz="1200" dirty="0" smtClean="0">
                <a:latin typeface="Times New Roman" pitchFamily="18" charset="0"/>
              </a:rPr>
              <a:t>Awareness of a wider variety of programming language features can reduce such limitations in software development.</a:t>
            </a:r>
          </a:p>
          <a:p>
            <a:pPr eaLnBrk="1" hangingPunct="1">
              <a:buClr>
                <a:schemeClr val="hlink"/>
              </a:buClr>
            </a:pPr>
            <a:r>
              <a:rPr lang="en-US" sz="1200" dirty="0" smtClean="0">
                <a:latin typeface="Times New Roman" pitchFamily="18" charset="0"/>
              </a:rPr>
              <a:t>The study of programming language concepts builds an appreciation for valuable language features and encourages programmers to use them.</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a:defRPr/>
            </a:pPr>
            <a:fld id="{B300A6A1-9D78-405E-A4A0-3C59C7F69AD4}" type="slidenum">
              <a:rPr lang="en-US" smtClean="0"/>
              <a:pPr>
                <a:defRPr/>
              </a:pPr>
              <a:t>71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609600" indent="-609600" algn="just" eaLnBrk="1" hangingPunct="1">
              <a:buClr>
                <a:schemeClr val="hlink"/>
              </a:buClr>
              <a:buSzTx/>
              <a:buFont typeface="Wingdings" pitchFamily="2" charset="2"/>
              <a:buChar char="§"/>
            </a:pPr>
            <a:r>
              <a:rPr lang="en-US" sz="1200" dirty="0" smtClean="0">
                <a:latin typeface="Times New Roman" pitchFamily="18" charset="0"/>
              </a:rPr>
              <a:t>A knowledge of a variety of languages may allow the choice of just the right language for a particular project, thereby reducing the required coding effort.</a:t>
            </a:r>
          </a:p>
          <a:p>
            <a:pPr marL="609600" indent="-609600" algn="just" eaLnBrk="1" hangingPunct="1">
              <a:buClr>
                <a:schemeClr val="hlink"/>
              </a:buClr>
              <a:buSzTx/>
              <a:buFont typeface="Wingdings" pitchFamily="2" charset="2"/>
              <a:buChar char="§"/>
            </a:pPr>
            <a:r>
              <a:rPr lang="en-US" sz="1200" dirty="0" smtClean="0">
                <a:latin typeface="Times New Roman" pitchFamily="18" charset="0"/>
              </a:rPr>
              <a:t>Example how data is going to stored in array?</a:t>
            </a:r>
          </a:p>
          <a:p>
            <a:endParaRPr lang="en-US" dirty="0"/>
          </a:p>
        </p:txBody>
      </p:sp>
      <p:sp>
        <p:nvSpPr>
          <p:cNvPr id="4" name="Slide Number Placeholder 3"/>
          <p:cNvSpPr>
            <a:spLocks noGrp="1"/>
          </p:cNvSpPr>
          <p:nvPr>
            <p:ph type="sldNum" sz="quarter" idx="10"/>
          </p:nvPr>
        </p:nvSpPr>
        <p:spPr/>
        <p:txBody>
          <a:bodyPr/>
          <a:lstStyle/>
          <a:p>
            <a:pPr>
              <a:defRPr/>
            </a:pPr>
            <a:fld id="{B300A6A1-9D78-405E-A4A0-3C59C7F69AD4}" type="slidenum">
              <a:rPr lang="en-US" smtClean="0"/>
              <a:pPr>
                <a:defRPr/>
              </a:pPr>
              <a:t>72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pPr>
              <a:defRPr/>
            </a:pPr>
            <a:fld id="{B300A6A1-9D78-405E-A4A0-3C59C7F69AD4}" type="slidenum">
              <a:rPr lang="en-US" smtClean="0"/>
              <a:pPr>
                <a:defRPr/>
              </a:pPr>
              <a:t>80</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fontAlgn="base"/>
            <a:r>
              <a:rPr lang="en-US" sz="1200" b="0" i="0" kern="1200" dirty="0" smtClean="0">
                <a:solidFill>
                  <a:schemeClr val="tx1"/>
                </a:solidFill>
                <a:latin typeface="Arial" pitchFamily="34" charset="0"/>
                <a:ea typeface="+mn-ea"/>
                <a:cs typeface="+mn-cs"/>
              </a:rPr>
              <a:t>Several characteristics believed to be important for making a programming language good are:</a:t>
            </a:r>
          </a:p>
          <a:p>
            <a:pPr fontAlgn="base"/>
            <a:r>
              <a:rPr lang="en-US" sz="1200" b="1" i="0" kern="1200" dirty="0" smtClean="0">
                <a:solidFill>
                  <a:schemeClr val="tx1"/>
                </a:solidFill>
                <a:latin typeface="Arial" pitchFamily="34" charset="0"/>
                <a:ea typeface="+mn-ea"/>
                <a:cs typeface="+mn-cs"/>
              </a:rPr>
              <a:t>Simplicity</a:t>
            </a:r>
            <a:r>
              <a:rPr lang="en-US" sz="1200" b="0" i="0" kern="1200" dirty="0" smtClean="0">
                <a:solidFill>
                  <a:schemeClr val="tx1"/>
                </a:solidFill>
                <a:latin typeface="Arial" pitchFamily="34" charset="0"/>
                <a:ea typeface="+mn-ea"/>
                <a:cs typeface="+mn-cs"/>
              </a:rPr>
              <a:t> :</a:t>
            </a:r>
            <a:r>
              <a:rPr lang="en-US" sz="1200" b="1" i="0" kern="1200" dirty="0" smtClean="0">
                <a:solidFill>
                  <a:schemeClr val="tx1"/>
                </a:solidFill>
                <a:latin typeface="Arial" pitchFamily="34" charset="0"/>
                <a:ea typeface="+mn-ea"/>
                <a:cs typeface="+mn-cs"/>
              </a:rPr>
              <a:t> </a:t>
            </a:r>
            <a:r>
              <a:rPr lang="en-US" sz="1200" b="0" i="0" kern="1200" dirty="0" smtClean="0">
                <a:solidFill>
                  <a:schemeClr val="tx1"/>
                </a:solidFill>
                <a:latin typeface="Arial" pitchFamily="34" charset="0"/>
                <a:ea typeface="+mn-ea"/>
                <a:cs typeface="+mn-cs"/>
              </a:rPr>
              <a:t>A good programming language must be simple and easy to learn and use. It should provide a programmer with a clear, simple and unified set of concepts, which can be easily grasped. The overall simplicity of a programming language strongly affects the readability of the programs written in that language, and programs, which are easier to read and understand, are also easier to maintain. It is also easy to develop and implement  a compiler or an interpreter for a programming language, which is simple. However, the power needed for the language should not be sacrificed for simplicity. </a:t>
            </a:r>
          </a:p>
          <a:p>
            <a:pPr fontAlgn="base"/>
            <a:r>
              <a:rPr lang="en-US" sz="1200" b="1" i="0" kern="1200" dirty="0" smtClean="0">
                <a:solidFill>
                  <a:schemeClr val="tx1"/>
                </a:solidFill>
                <a:latin typeface="Arial" pitchFamily="34" charset="0"/>
                <a:ea typeface="+mn-ea"/>
                <a:cs typeface="+mn-cs"/>
              </a:rPr>
              <a:t>Naturalness</a:t>
            </a:r>
            <a:r>
              <a:rPr lang="en-US" sz="1200" b="0" i="0" kern="1200" dirty="0" smtClean="0">
                <a:solidFill>
                  <a:schemeClr val="tx1"/>
                </a:solidFill>
                <a:latin typeface="Arial" pitchFamily="34" charset="0"/>
                <a:ea typeface="+mn-ea"/>
                <a:cs typeface="+mn-cs"/>
              </a:rPr>
              <a:t>:- A good language should be natural for the application area, for which it has been designed. That is, it should provide appropriate operators, data structures,  control structures, and a natural syntax to facilitate the users to code their problem easily and efficiently. </a:t>
            </a:r>
          </a:p>
          <a:p>
            <a:pPr fontAlgn="base"/>
            <a:r>
              <a:rPr lang="en-US" sz="1200" b="1" i="0" kern="1200" dirty="0" smtClean="0">
                <a:solidFill>
                  <a:schemeClr val="tx1"/>
                </a:solidFill>
                <a:latin typeface="Arial" pitchFamily="34" charset="0"/>
                <a:ea typeface="+mn-ea"/>
                <a:cs typeface="+mn-cs"/>
              </a:rPr>
              <a:t>Abstraction</a:t>
            </a:r>
            <a:r>
              <a:rPr lang="en-US" sz="1200" b="0" i="0" kern="1200" dirty="0" smtClean="0">
                <a:solidFill>
                  <a:schemeClr val="tx1"/>
                </a:solidFill>
                <a:latin typeface="Arial" pitchFamily="34" charset="0"/>
                <a:ea typeface="+mn-ea"/>
                <a:cs typeface="+mn-cs"/>
              </a:rPr>
              <a:t>:- Abstraction means the ability to define and then use complicated structures or operations in ways that allow many of the details to be ignored. The degree of abstraction allowed by a programming language directly effects its writ ability. Object oriented language support high degree of abstraction. Hence, writing programs in object oriented language is much easier. Object oriented language also support re usability of program segments due to this features.</a:t>
            </a:r>
          </a:p>
          <a:p>
            <a:pPr fontAlgn="base"/>
            <a:r>
              <a:rPr lang="en-US" sz="1200" b="1" i="0" kern="1200" dirty="0" smtClean="0">
                <a:solidFill>
                  <a:schemeClr val="tx1"/>
                </a:solidFill>
                <a:latin typeface="Arial" pitchFamily="34" charset="0"/>
                <a:ea typeface="+mn-ea"/>
                <a:cs typeface="+mn-cs"/>
              </a:rPr>
              <a:t>Efficiency </a:t>
            </a:r>
            <a:r>
              <a:rPr lang="en-US" sz="1200" b="0" i="0" kern="1200" dirty="0" smtClean="0">
                <a:solidFill>
                  <a:schemeClr val="tx1"/>
                </a:solidFill>
                <a:latin typeface="Arial" pitchFamily="34" charset="0"/>
                <a:ea typeface="+mn-ea"/>
                <a:cs typeface="+mn-cs"/>
              </a:rPr>
              <a:t>:-  Programs written in a good programming language are efficiently translated into machine code, are efficiently executed, and acquire as little space in the memory as possible. That is a good programming language is supported with a good language translator which gives due consideration to space and time efficiency.</a:t>
            </a:r>
          </a:p>
          <a:p>
            <a:pPr fontAlgn="base"/>
            <a:r>
              <a:rPr lang="en-US" sz="1200" b="1" i="0" kern="1200" dirty="0" smtClean="0">
                <a:solidFill>
                  <a:schemeClr val="tx1"/>
                </a:solidFill>
                <a:latin typeface="Arial" pitchFamily="34" charset="0"/>
                <a:ea typeface="+mn-ea"/>
                <a:cs typeface="+mn-cs"/>
              </a:rPr>
              <a:t>Structured</a:t>
            </a:r>
            <a:r>
              <a:rPr lang="en-US" sz="1200" b="0" i="0" kern="1200" dirty="0" smtClean="0">
                <a:solidFill>
                  <a:schemeClr val="tx1"/>
                </a:solidFill>
                <a:latin typeface="Arial" pitchFamily="34" charset="0"/>
                <a:ea typeface="+mn-ea"/>
                <a:cs typeface="+mn-cs"/>
              </a:rPr>
              <a:t>:- Structured means that the language should have necessary features to allow its users to write their programs based on the concepts of structured programming. This property of a moreover, it forces a programmer to look at a problem in a logical way, so that fewer errors are created while writing a program for the problem.</a:t>
            </a:r>
          </a:p>
          <a:p>
            <a:pPr fontAlgn="base"/>
            <a:r>
              <a:rPr lang="en-US" sz="1200" b="1" i="0" kern="1200" dirty="0" smtClean="0">
                <a:solidFill>
                  <a:schemeClr val="tx1"/>
                </a:solidFill>
                <a:latin typeface="Arial" pitchFamily="34" charset="0"/>
                <a:ea typeface="+mn-ea"/>
                <a:cs typeface="+mn-cs"/>
              </a:rPr>
              <a:t>Compactness </a:t>
            </a:r>
            <a:r>
              <a:rPr lang="en-US" sz="1200" b="0" i="0" kern="1200" dirty="0" smtClean="0">
                <a:solidFill>
                  <a:schemeClr val="tx1"/>
                </a:solidFill>
                <a:latin typeface="Arial" pitchFamily="34" charset="0"/>
                <a:ea typeface="+mn-ea"/>
                <a:cs typeface="+mn-cs"/>
              </a:rPr>
              <a:t>:- In a good programming language, programmers should be able to express intended operations concisely. A verbose language is generally not liked by programmers, because they need to write too much.</a:t>
            </a:r>
          </a:p>
          <a:p>
            <a:pPr fontAlgn="base"/>
            <a:r>
              <a:rPr lang="en-US" sz="1200" b="1" i="0" kern="1200" dirty="0" smtClean="0">
                <a:solidFill>
                  <a:schemeClr val="tx1"/>
                </a:solidFill>
                <a:latin typeface="Arial" pitchFamily="34" charset="0"/>
                <a:ea typeface="+mn-ea"/>
                <a:cs typeface="+mn-cs"/>
              </a:rPr>
              <a:t>Locality</a:t>
            </a:r>
            <a:r>
              <a:rPr lang="en-US" sz="1200" b="0" i="0" kern="1200" dirty="0" smtClean="0">
                <a:solidFill>
                  <a:schemeClr val="tx1"/>
                </a:solidFill>
                <a:latin typeface="Arial" pitchFamily="34" charset="0"/>
                <a:ea typeface="+mn-ea"/>
                <a:cs typeface="+mn-cs"/>
              </a:rPr>
              <a:t> :- A good programming language should be such that while writing a programmer concentrate almost solely on the part of the program around the statement currently being worked with.</a:t>
            </a:r>
          </a:p>
          <a:p>
            <a:endParaRPr lang="en-US" dirty="0"/>
          </a:p>
        </p:txBody>
      </p:sp>
      <p:sp>
        <p:nvSpPr>
          <p:cNvPr id="4" name="Slide Number Placeholder 3"/>
          <p:cNvSpPr>
            <a:spLocks noGrp="1"/>
          </p:cNvSpPr>
          <p:nvPr>
            <p:ph type="sldNum" sz="quarter" idx="10"/>
          </p:nvPr>
        </p:nvSpPr>
        <p:spPr/>
        <p:txBody>
          <a:bodyPr/>
          <a:lstStyle/>
          <a:p>
            <a:pPr>
              <a:defRPr/>
            </a:pPr>
            <a:fld id="{B300A6A1-9D78-405E-A4A0-3C59C7F69AD4}" type="slidenum">
              <a:rPr lang="en-US" smtClean="0"/>
              <a:pPr>
                <a:defRPr/>
              </a:pPr>
              <a:t>81</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D5CB4614-8A88-4EB5-999B-4F0F765197C0}" type="slidenum">
              <a:rPr lang="en-US" smtClean="0">
                <a:solidFill>
                  <a:prstClr val="black"/>
                </a:solidFill>
              </a:rPr>
              <a:pPr/>
              <a:t>100</a:t>
            </a:fld>
            <a:endParaRPr lang="th-TH" smtClean="0">
              <a:solidFill>
                <a:prstClr val="black"/>
              </a:solidFill>
            </a:endParaRPr>
          </a:p>
        </p:txBody>
      </p:sp>
      <p:sp>
        <p:nvSpPr>
          <p:cNvPr id="481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8132"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spcBef>
                <a:spcPct val="0"/>
              </a:spcBef>
            </a:pPr>
            <a:r>
              <a:rPr lang="en-US" altLang="zh-TW" b="1" dirty="0" smtClean="0">
                <a:solidFill>
                  <a:srgbClr val="000000"/>
                </a:solidFill>
                <a:latin typeface="Times New Roman" pitchFamily="18" charset="0"/>
              </a:rPr>
              <a:t>The Tower of Babel</a:t>
            </a:r>
            <a:endParaRPr lang="en-US" altLang="zh-TW" dirty="0" smtClean="0">
              <a:solidFill>
                <a:srgbClr val="000000"/>
              </a:solidFill>
              <a:latin typeface="Times New Roman" pitchFamily="18" charset="0"/>
            </a:endParaRPr>
          </a:p>
          <a:p>
            <a:pPr eaLnBrk="1" hangingPunct="1">
              <a:spcBef>
                <a:spcPct val="0"/>
              </a:spcBef>
            </a:pPr>
            <a:r>
              <a:rPr lang="en-US" altLang="zh-TW" b="1" dirty="0" smtClean="0">
                <a:solidFill>
                  <a:srgbClr val="000000"/>
                </a:solidFill>
                <a:latin typeface="Times New Roman" pitchFamily="18" charset="0"/>
              </a:rPr>
              <a:t>Genesis 11:1-7</a:t>
            </a:r>
            <a:endParaRPr lang="en-US" altLang="zh-TW" dirty="0" smtClean="0">
              <a:solidFill>
                <a:srgbClr val="000000"/>
              </a:solidFill>
              <a:latin typeface="Times New Roman" pitchFamily="18" charset="0"/>
            </a:endParaRPr>
          </a:p>
          <a:p>
            <a:pPr eaLnBrk="1" hangingPunct="1">
              <a:spcBef>
                <a:spcPct val="0"/>
              </a:spcBef>
            </a:pPr>
            <a:r>
              <a:rPr lang="en-US" altLang="zh-TW" dirty="0" smtClean="0">
                <a:solidFill>
                  <a:srgbClr val="000000"/>
                </a:solidFill>
                <a:latin typeface="Times New Roman" pitchFamily="18" charset="0"/>
              </a:rPr>
              <a:t>Now the whole earth had one language and few words.</a:t>
            </a:r>
          </a:p>
          <a:p>
            <a:pPr eaLnBrk="1" hangingPunct="1">
              <a:spcBef>
                <a:spcPct val="0"/>
              </a:spcBef>
            </a:pPr>
            <a:r>
              <a:rPr lang="en-US" altLang="zh-TW" dirty="0" smtClean="0">
                <a:solidFill>
                  <a:srgbClr val="000000"/>
                </a:solidFill>
                <a:latin typeface="Times New Roman" pitchFamily="18" charset="0"/>
              </a:rPr>
              <a:t>And as men migrated from the east, they found a plain in the land of Shinar and settled there. And they said to one another, "Come, let us make bricks, and burn them thoroughly." And they had brick for stone, and bitumen for mortar.</a:t>
            </a:r>
          </a:p>
          <a:p>
            <a:pPr eaLnBrk="1" hangingPunct="1">
              <a:spcBef>
                <a:spcPct val="0"/>
              </a:spcBef>
            </a:pPr>
            <a:r>
              <a:rPr lang="en-US" altLang="zh-TW" dirty="0" smtClean="0">
                <a:solidFill>
                  <a:srgbClr val="000000"/>
                </a:solidFill>
                <a:latin typeface="Times New Roman" pitchFamily="18" charset="0"/>
              </a:rPr>
              <a:t>Then they said, "Come, let us build ourselves a city, and a tower with its top in the heavens, and let us make a name for ourselves, lest we be scattered abroad upon the face of the whole earth."</a:t>
            </a:r>
          </a:p>
          <a:p>
            <a:pPr eaLnBrk="1" hangingPunct="1">
              <a:spcBef>
                <a:spcPct val="0"/>
              </a:spcBef>
            </a:pPr>
            <a:r>
              <a:rPr lang="en-US" altLang="zh-TW" dirty="0" smtClean="0">
                <a:solidFill>
                  <a:srgbClr val="000000"/>
                </a:solidFill>
                <a:latin typeface="Times New Roman" pitchFamily="18" charset="0"/>
              </a:rPr>
              <a:t>And the Lord came down to see the city which the sons of men had built.</a:t>
            </a:r>
          </a:p>
          <a:p>
            <a:pPr eaLnBrk="1" hangingPunct="1">
              <a:spcBef>
                <a:spcPct val="0"/>
              </a:spcBef>
            </a:pPr>
            <a:r>
              <a:rPr lang="en-US" altLang="zh-TW" dirty="0" smtClean="0">
                <a:solidFill>
                  <a:srgbClr val="000000"/>
                </a:solidFill>
                <a:latin typeface="Times New Roman" pitchFamily="18" charset="0"/>
              </a:rPr>
              <a:t>And the Lord said, "Behold, they are one people, and they all have one language; and this is only the beginning of what they will do; and nothing that they propose to do will now be impossible for them.</a:t>
            </a:r>
          </a:p>
          <a:p>
            <a:pPr eaLnBrk="1" hangingPunct="1">
              <a:spcBef>
                <a:spcPct val="0"/>
              </a:spcBef>
            </a:pPr>
            <a:r>
              <a:rPr lang="en-US" altLang="zh-TW" dirty="0" smtClean="0">
                <a:solidFill>
                  <a:srgbClr val="000000"/>
                </a:solidFill>
                <a:latin typeface="Times New Roman" pitchFamily="18" charset="0"/>
              </a:rPr>
              <a:t>"Come, let us go down, and there confuse their language, that they may not understand one another's speech."</a:t>
            </a:r>
          </a:p>
          <a:p>
            <a:pPr eaLnBrk="1" hangingPunct="1">
              <a:spcBef>
                <a:spcPct val="0"/>
              </a:spcBef>
            </a:pPr>
            <a:r>
              <a:rPr lang="en-US" altLang="zh-TW" dirty="0" smtClean="0">
                <a:solidFill>
                  <a:srgbClr val="000000"/>
                </a:solidFill>
                <a:latin typeface="Times New Roman" pitchFamily="18" charset="0"/>
              </a:rPr>
              <a:t>So the Lord scattered them abroad from there over the face of all the earth, and they left off building the city.</a:t>
            </a:r>
          </a:p>
          <a:p>
            <a:pPr eaLnBrk="1" hangingPunct="1">
              <a:spcBef>
                <a:spcPct val="0"/>
              </a:spcBef>
            </a:pPr>
            <a:r>
              <a:rPr lang="en-US" altLang="zh-TW" dirty="0" smtClean="0">
                <a:solidFill>
                  <a:srgbClr val="000000"/>
                </a:solidFill>
                <a:latin typeface="Times New Roman" pitchFamily="18" charset="0"/>
              </a:rPr>
              <a:t>Therefore its name was called Babel, because the Lord confused the language of all the earth; and from there the Lord scattered them abroad over the face of all the earth.</a:t>
            </a:r>
          </a:p>
          <a:p>
            <a:pPr eaLnBrk="1" hangingPunct="1">
              <a:spcBef>
                <a:spcPct val="0"/>
              </a:spcBef>
            </a:pPr>
            <a:endParaRPr lang="en-US" altLang="zh-TW" sz="1600" dirty="0" smtClean="0">
              <a:solidFill>
                <a:srgbClr val="000000"/>
              </a:solidFill>
              <a:latin typeface="Times New Roman" pitchFamily="18" charset="0"/>
            </a:endParaRPr>
          </a:p>
          <a:p>
            <a:pPr eaLnBrk="1" hangingPunct="1">
              <a:spcBef>
                <a:spcPct val="0"/>
              </a:spcBef>
            </a:pPr>
            <a:endParaRPr lang="en-US" altLang="zh-TW" sz="1600" dirty="0" smtClean="0">
              <a:solidFill>
                <a:srgbClr val="000000"/>
              </a:solidFill>
              <a:latin typeface="Times New Roman" pitchFamily="18" charset="0"/>
            </a:endParaRPr>
          </a:p>
          <a:p>
            <a:pPr eaLnBrk="1" hangingPunct="1">
              <a:spcBef>
                <a:spcPct val="0"/>
              </a:spcBef>
            </a:pPr>
            <a:endParaRPr lang="en-US" altLang="zh-TW"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1" kern="1200" dirty="0" smtClean="0">
                <a:solidFill>
                  <a:schemeClr val="tx1"/>
                </a:solidFill>
                <a:latin typeface="+mn-lt"/>
                <a:ea typeface="+mn-ea"/>
                <a:cs typeface="+mn-cs"/>
              </a:rPr>
              <a:t>Pragmatics</a:t>
            </a:r>
            <a:r>
              <a:rPr lang="en-US" sz="1200" b="0" i="0" kern="1200" dirty="0" smtClean="0">
                <a:solidFill>
                  <a:schemeClr val="tx1"/>
                </a:solidFill>
                <a:latin typeface="+mn-lt"/>
                <a:ea typeface="+mn-ea"/>
                <a:cs typeface="+mn-cs"/>
              </a:rPr>
              <a:t> is the third general area of language description, referring to practical aspects of how constructs and features of a language may be used to achieve various objectives. Consider, for example, the syntax, semantics and pragmatics of an assignment statement. As a syntactic construct, an assignment statement may consist of a variable and an expression (themselves syntactic constructs), separated by the token </a:t>
            </a:r>
            <a:r>
              <a:rPr lang="en-US" dirty="0" smtClean="0"/>
              <a:t>=</a:t>
            </a:r>
            <a:r>
              <a:rPr lang="en-US" sz="1200" b="0" i="0" kern="1200" dirty="0" smtClean="0">
                <a:solidFill>
                  <a:schemeClr val="tx1"/>
                </a:solidFill>
                <a:latin typeface="+mn-lt"/>
                <a:ea typeface="+mn-ea"/>
                <a:cs typeface="+mn-cs"/>
              </a:rPr>
              <a:t> as an assignment operator. Semantically, the variable denotes a location in computer memory, while the expression denotes computation of a value based on the contents of memory. Overall, the semantics of assignment is to perform the expression evaluation based on current memory contents and then update the value stored in the particular location corresponding to the variable. But what is often most interesting to programmers is really the pragmatics, that is, what assignment statements are useful </a:t>
            </a:r>
            <a:r>
              <a:rPr lang="en-US" sz="1200" b="0" i="1" kern="1200" dirty="0" smtClean="0">
                <a:solidFill>
                  <a:schemeClr val="tx1"/>
                </a:solidFill>
                <a:latin typeface="+mn-lt"/>
                <a:ea typeface="+mn-ea"/>
                <a:cs typeface="+mn-cs"/>
              </a:rPr>
              <a:t>for</a:t>
            </a:r>
            <a:r>
              <a:rPr lang="en-US" sz="1200" b="0" i="0" kern="1200" dirty="0" smtClean="0">
                <a:solidFill>
                  <a:schemeClr val="tx1"/>
                </a:solidFill>
                <a:latin typeface="+mn-lt"/>
                <a:ea typeface="+mn-ea"/>
                <a:cs typeface="+mn-cs"/>
              </a:rPr>
              <a:t>. There are many possibilities: to set up a temporary variable for the value of an expression that is needed more than once, to communicate values from one part of a program to another, to modify part of a data structure, or to set successive values of a variable used in some iterative computation.</a:t>
            </a:r>
          </a:p>
          <a:p>
            <a:endParaRPr lang="en-US" sz="1200" b="0"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6BB08E1-E8EE-4C40-9AAE-3DD4FA31AA53}" type="slidenum">
              <a:rPr lang="en-US" smtClean="0">
                <a:solidFill>
                  <a:prstClr val="black"/>
                </a:solidFill>
              </a:rPr>
              <a:pPr/>
              <a:t>144</a:t>
            </a:fld>
            <a:endParaRPr lang="en-US">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300A6A1-9D78-405E-A4A0-3C59C7F69AD4}" type="slidenum">
              <a:rPr lang="en-US" smtClean="0">
                <a:solidFill>
                  <a:prstClr val="black"/>
                </a:solidFill>
              </a:rPr>
              <a:pPr>
                <a:defRPr/>
              </a:pPr>
              <a:t>146</a:t>
            </a:fld>
            <a:endParaRPr 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7"/>
          <p:cNvSpPr>
            <a:spLocks noGrp="1" noChangeArrowheads="1"/>
          </p:cNvSpPr>
          <p:nvPr>
            <p:ph type="sldNum" sz="quarter"/>
          </p:nvPr>
        </p:nvSpPr>
        <p:spPr>
          <a:noFill/>
        </p:spPr>
        <p:txBody>
          <a:bodyPr/>
          <a:lstStyle/>
          <a:p>
            <a:pPr>
              <a:buFont typeface="Times New Roman" pitchFamily="18" charset="0"/>
              <a:buNone/>
            </a:pPr>
            <a:fld id="{61F9589E-DC67-4C18-9B2F-3F1254FC0F29}" type="slidenum">
              <a:rPr lang="en-US" smtClean="0">
                <a:latin typeface="Calibri" pitchFamily="34" charset="0"/>
                <a:cs typeface="Lucida Sans Unicode" pitchFamily="34" charset="0"/>
              </a:rPr>
              <a:pPr>
                <a:buFont typeface="Times New Roman" pitchFamily="18" charset="0"/>
                <a:buNone/>
              </a:pPr>
              <a:t>40</a:t>
            </a:fld>
            <a:endParaRPr lang="en-US" smtClean="0">
              <a:latin typeface="Calibri" pitchFamily="34" charset="0"/>
              <a:cs typeface="Lucida Sans Unicode" pitchFamily="34" charset="0"/>
            </a:endParaRPr>
          </a:p>
        </p:txBody>
      </p:sp>
      <p:sp>
        <p:nvSpPr>
          <p:cNvPr id="3993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39940" name="Rectangle 2"/>
          <p:cNvSpPr>
            <a:spLocks noGrp="1" noChangeArrowheads="1"/>
          </p:cNvSpPr>
          <p:nvPr>
            <p:ph type="body" idx="1"/>
          </p:nvPr>
        </p:nvSpPr>
        <p:spPr>
          <a:xfrm>
            <a:off x="685800" y="4343400"/>
            <a:ext cx="5486400" cy="4208463"/>
          </a:xfrm>
          <a:noFill/>
          <a:ln/>
        </p:spPr>
        <p:txBody>
          <a:bodyPr wrap="none" anchor="ctr"/>
          <a:lstStyle/>
          <a:p>
            <a:endParaRPr lang="en-US" smtClean="0">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p:spPr>
        <p:txBody>
          <a:bodyPr/>
          <a:lstStyle/>
          <a:p>
            <a:pPr>
              <a:buFont typeface="Times New Roman" pitchFamily="18" charset="0"/>
              <a:buNone/>
            </a:pPr>
            <a:fld id="{83B21ABE-B3D4-4D75-AF4D-E4D3451239AB}" type="slidenum">
              <a:rPr lang="en-US" smtClean="0">
                <a:latin typeface="Calibri" pitchFamily="34" charset="0"/>
                <a:cs typeface="Lucida Sans Unicode" pitchFamily="34" charset="0"/>
              </a:rPr>
              <a:pPr>
                <a:buFont typeface="Times New Roman" pitchFamily="18" charset="0"/>
                <a:buNone/>
              </a:pPr>
              <a:t>41</a:t>
            </a:fld>
            <a:endParaRPr lang="en-US" smtClean="0">
              <a:latin typeface="Calibri" pitchFamily="34" charset="0"/>
              <a:cs typeface="Lucida Sans Unicode" pitchFamily="34" charset="0"/>
            </a:endParaRPr>
          </a:p>
        </p:txBody>
      </p:sp>
      <p:sp>
        <p:nvSpPr>
          <p:cNvPr id="4096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0964" name="Rectangle 2"/>
          <p:cNvSpPr>
            <a:spLocks noGrp="1" noChangeArrowheads="1"/>
          </p:cNvSpPr>
          <p:nvPr>
            <p:ph type="body" idx="1"/>
          </p:nvPr>
        </p:nvSpPr>
        <p:spPr>
          <a:xfrm>
            <a:off x="685800" y="4343400"/>
            <a:ext cx="5486400" cy="4208463"/>
          </a:xfrm>
          <a:noFill/>
          <a:ln/>
        </p:spPr>
        <p:txBody>
          <a:bodyPr wrap="none" anchor="ctr"/>
          <a:lstStyle/>
          <a:p>
            <a:endParaRPr lang="en-US" smtClean="0">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7"/>
          <p:cNvSpPr>
            <a:spLocks noGrp="1" noChangeArrowheads="1"/>
          </p:cNvSpPr>
          <p:nvPr>
            <p:ph type="sldNum" sz="quarter"/>
          </p:nvPr>
        </p:nvSpPr>
        <p:spPr>
          <a:noFill/>
        </p:spPr>
        <p:txBody>
          <a:bodyPr/>
          <a:lstStyle/>
          <a:p>
            <a:pPr>
              <a:buFont typeface="Times New Roman" pitchFamily="18" charset="0"/>
              <a:buNone/>
            </a:pPr>
            <a:fld id="{5A799849-FF27-4752-B033-46D3E07215BF}" type="slidenum">
              <a:rPr lang="en-US" smtClean="0">
                <a:latin typeface="Calibri" pitchFamily="34" charset="0"/>
                <a:cs typeface="Lucida Sans Unicode" pitchFamily="34" charset="0"/>
              </a:rPr>
              <a:pPr>
                <a:buFont typeface="Times New Roman" pitchFamily="18" charset="0"/>
                <a:buNone/>
              </a:pPr>
              <a:t>42</a:t>
            </a:fld>
            <a:endParaRPr lang="en-US" smtClean="0">
              <a:latin typeface="Calibri" pitchFamily="34" charset="0"/>
              <a:cs typeface="Lucida Sans Unicode" pitchFamily="34" charset="0"/>
            </a:endParaRPr>
          </a:p>
        </p:txBody>
      </p:sp>
      <p:sp>
        <p:nvSpPr>
          <p:cNvPr id="4198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1988" name="Rectangle 2"/>
          <p:cNvSpPr>
            <a:spLocks noGrp="1" noChangeArrowheads="1"/>
          </p:cNvSpPr>
          <p:nvPr>
            <p:ph type="body" idx="1"/>
          </p:nvPr>
        </p:nvSpPr>
        <p:spPr>
          <a:xfrm>
            <a:off x="685800" y="4343400"/>
            <a:ext cx="5486400" cy="4208463"/>
          </a:xfrm>
          <a:noFill/>
          <a:ln/>
        </p:spPr>
        <p:txBody>
          <a:bodyPr wrap="none" anchor="ctr"/>
          <a:lstStyle/>
          <a:p>
            <a:endParaRPr lang="en-US" smtClean="0">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7"/>
          <p:cNvSpPr>
            <a:spLocks noGrp="1" noChangeArrowheads="1"/>
          </p:cNvSpPr>
          <p:nvPr>
            <p:ph type="sldNum" sz="quarter"/>
          </p:nvPr>
        </p:nvSpPr>
        <p:spPr>
          <a:noFill/>
        </p:spPr>
        <p:txBody>
          <a:bodyPr/>
          <a:lstStyle/>
          <a:p>
            <a:pPr>
              <a:buFont typeface="Times New Roman" pitchFamily="18" charset="0"/>
              <a:buNone/>
            </a:pPr>
            <a:fld id="{04B7B8DB-E29E-4A1A-8D85-16EEBB494046}" type="slidenum">
              <a:rPr lang="en-US" smtClean="0">
                <a:latin typeface="Calibri" pitchFamily="34" charset="0"/>
                <a:cs typeface="Lucida Sans Unicode" pitchFamily="34" charset="0"/>
              </a:rPr>
              <a:pPr>
                <a:buFont typeface="Times New Roman" pitchFamily="18" charset="0"/>
                <a:buNone/>
              </a:pPr>
              <a:t>43</a:t>
            </a:fld>
            <a:endParaRPr lang="en-US" smtClean="0">
              <a:latin typeface="Calibri" pitchFamily="34" charset="0"/>
              <a:cs typeface="Lucida Sans Unicode" pitchFamily="34" charset="0"/>
            </a:endParaRPr>
          </a:p>
        </p:txBody>
      </p:sp>
      <p:sp>
        <p:nvSpPr>
          <p:cNvPr id="43011"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3012" name="Rectangle 2"/>
          <p:cNvSpPr>
            <a:spLocks noGrp="1" noChangeArrowheads="1"/>
          </p:cNvSpPr>
          <p:nvPr>
            <p:ph type="body" idx="1"/>
          </p:nvPr>
        </p:nvSpPr>
        <p:spPr>
          <a:xfrm>
            <a:off x="685800" y="4343400"/>
            <a:ext cx="5486400" cy="4208463"/>
          </a:xfrm>
          <a:noFill/>
          <a:ln/>
        </p:spPr>
        <p:txBody>
          <a:bodyPr wrap="none" anchor="ctr"/>
          <a:lstStyle/>
          <a:p>
            <a:endParaRPr lang="en-US" smtClean="0">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p:nvPr>
        </p:nvSpPr>
        <p:spPr>
          <a:noFill/>
        </p:spPr>
        <p:txBody>
          <a:bodyPr/>
          <a:lstStyle/>
          <a:p>
            <a:pPr>
              <a:buFont typeface="Times New Roman" pitchFamily="18" charset="0"/>
              <a:buNone/>
            </a:pPr>
            <a:fld id="{D4A53188-FF8A-446E-B282-6A800C1F6EE2}" type="slidenum">
              <a:rPr lang="en-US" smtClean="0">
                <a:latin typeface="Calibri" pitchFamily="34" charset="0"/>
                <a:cs typeface="Lucida Sans Unicode" pitchFamily="34" charset="0"/>
              </a:rPr>
              <a:pPr>
                <a:buFont typeface="Times New Roman" pitchFamily="18" charset="0"/>
                <a:buNone/>
              </a:pPr>
              <a:t>45</a:t>
            </a:fld>
            <a:endParaRPr lang="en-US" smtClean="0">
              <a:latin typeface="Calibri" pitchFamily="34" charset="0"/>
              <a:cs typeface="Lucida Sans Unicode" pitchFamily="34" charset="0"/>
            </a:endParaRPr>
          </a:p>
        </p:txBody>
      </p:sp>
      <p:sp>
        <p:nvSpPr>
          <p:cNvPr id="4403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4036" name="Rectangle 2"/>
          <p:cNvSpPr>
            <a:spLocks noGrp="1" noChangeArrowheads="1"/>
          </p:cNvSpPr>
          <p:nvPr>
            <p:ph type="body" idx="1"/>
          </p:nvPr>
        </p:nvSpPr>
        <p:spPr>
          <a:xfrm>
            <a:off x="685800" y="4343400"/>
            <a:ext cx="5486400" cy="4208463"/>
          </a:xfrm>
          <a:noFill/>
          <a:ln/>
        </p:spPr>
        <p:txBody>
          <a:bodyPr wrap="none" anchor="ctr"/>
          <a:lstStyle/>
          <a:p>
            <a:endParaRPr lang="en-US" smtClean="0">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7"/>
          <p:cNvSpPr>
            <a:spLocks noGrp="1" noChangeArrowheads="1"/>
          </p:cNvSpPr>
          <p:nvPr>
            <p:ph type="sldNum" sz="quarter"/>
          </p:nvPr>
        </p:nvSpPr>
        <p:spPr>
          <a:noFill/>
        </p:spPr>
        <p:txBody>
          <a:bodyPr/>
          <a:lstStyle/>
          <a:p>
            <a:pPr>
              <a:buFont typeface="Times New Roman" pitchFamily="18" charset="0"/>
              <a:buNone/>
            </a:pPr>
            <a:fld id="{7A244E6A-3EB8-4615-9758-FAA5C486F0A2}" type="slidenum">
              <a:rPr lang="en-US" smtClean="0">
                <a:latin typeface="Calibri" pitchFamily="34" charset="0"/>
                <a:cs typeface="Lucida Sans Unicode" pitchFamily="34" charset="0"/>
              </a:rPr>
              <a:pPr>
                <a:buFont typeface="Times New Roman" pitchFamily="18" charset="0"/>
                <a:buNone/>
              </a:pPr>
              <a:t>46</a:t>
            </a:fld>
            <a:endParaRPr lang="en-US" smtClean="0">
              <a:latin typeface="Calibri" pitchFamily="34" charset="0"/>
              <a:cs typeface="Lucida Sans Unicode" pitchFamily="34" charset="0"/>
            </a:endParaRPr>
          </a:p>
        </p:txBody>
      </p:sp>
      <p:sp>
        <p:nvSpPr>
          <p:cNvPr id="4505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5060" name="Rectangle 2"/>
          <p:cNvSpPr>
            <a:spLocks noGrp="1" noChangeArrowheads="1"/>
          </p:cNvSpPr>
          <p:nvPr>
            <p:ph type="body" idx="1"/>
          </p:nvPr>
        </p:nvSpPr>
        <p:spPr>
          <a:xfrm>
            <a:off x="685800" y="4343400"/>
            <a:ext cx="5486400" cy="4208463"/>
          </a:xfrm>
          <a:noFill/>
          <a:ln/>
        </p:spPr>
        <p:txBody>
          <a:bodyPr wrap="none" anchor="ctr"/>
          <a:lstStyle/>
          <a:p>
            <a:endParaRPr lang="en-US" smtClean="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E4687CE1-F032-484C-850B-C9A6C3DF084A}" type="datetime1">
              <a:rPr lang="en-US" smtClean="0">
                <a:solidFill>
                  <a:srgbClr val="575F6D"/>
                </a:solidFill>
              </a:rPr>
              <a:pPr/>
              <a:t>6/6/2017</a:t>
            </a:fld>
            <a:endParaRPr lang="en-US">
              <a:solidFill>
                <a:srgbClr val="575F6D"/>
              </a:solidFill>
            </a:endParaRPr>
          </a:p>
        </p:txBody>
      </p:sp>
      <p:sp>
        <p:nvSpPr>
          <p:cNvPr id="17" name="Footer Placeholder 16"/>
          <p:cNvSpPr>
            <a:spLocks noGrp="1"/>
          </p:cNvSpPr>
          <p:nvPr>
            <p:ph type="ftr" sz="quarter" idx="11"/>
          </p:nvPr>
        </p:nvSpPr>
        <p:spPr>
          <a:xfrm>
            <a:off x="2898648" y="6355080"/>
            <a:ext cx="3474720" cy="365760"/>
          </a:xfrm>
        </p:spPr>
        <p:txBody>
          <a:bodyPr/>
          <a:lstStyle/>
          <a:p>
            <a:r>
              <a:rPr lang="en-US" smtClean="0">
                <a:solidFill>
                  <a:srgbClr val="575F6D"/>
                </a:solidFill>
              </a:rPr>
              <a:t>PPL UNIT - 1  SE(Computer)</a:t>
            </a:r>
            <a:endParaRPr lang="en-US">
              <a:solidFill>
                <a:srgbClr val="575F6D"/>
              </a:solidFill>
            </a:endParaRPr>
          </a:p>
        </p:txBody>
      </p:sp>
      <p:sp>
        <p:nvSpPr>
          <p:cNvPr id="29" name="Slide Number Placeholder 28"/>
          <p:cNvSpPr>
            <a:spLocks noGrp="1"/>
          </p:cNvSpPr>
          <p:nvPr>
            <p:ph type="sldNum" sz="quarter" idx="12"/>
          </p:nvPr>
        </p:nvSpPr>
        <p:spPr>
          <a:xfrm>
            <a:off x="1216152" y="6355080"/>
            <a:ext cx="1219200" cy="365760"/>
          </a:xfrm>
        </p:spPr>
        <p:txBody>
          <a:bodyPr/>
          <a:lstStyle/>
          <a:p>
            <a:fld id="{81118C7B-98AB-449A-8A07-D4B6B3875F9B}" type="slidenum">
              <a:rPr lang="en-US" smtClean="0"/>
              <a:pPr/>
              <a:t>‹#›</a:t>
            </a:fld>
            <a:endParaRPr lang="en-US"/>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3190125-9821-49DB-AE08-AC099F48A37C}" type="datetime1">
              <a:rPr lang="en-US" smtClean="0">
                <a:solidFill>
                  <a:srgbClr val="575F6D"/>
                </a:solidFill>
              </a:rPr>
              <a:pPr/>
              <a:t>6/6/2017</a:t>
            </a:fld>
            <a:endParaRPr lang="en-US">
              <a:solidFill>
                <a:srgbClr val="575F6D"/>
              </a:solidFill>
            </a:endParaRPr>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6" name="Slide Number Placeholder 5"/>
          <p:cNvSpPr>
            <a:spLocks noGrp="1"/>
          </p:cNvSpPr>
          <p:nvPr>
            <p:ph type="sldNum" sz="quarter" idx="12"/>
          </p:nvPr>
        </p:nvSpPr>
        <p:spPr/>
        <p:txBody>
          <a:bodyPr/>
          <a:lstStyle/>
          <a:p>
            <a:fld id="{81118C7B-98AB-449A-8A07-D4B6B3875F9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029D9B0-BF03-45EF-A70F-CE3EF9152DC8}" type="datetime1">
              <a:rPr lang="en-US" smtClean="0">
                <a:solidFill>
                  <a:srgbClr val="575F6D"/>
                </a:solidFill>
              </a:rPr>
              <a:pPr/>
              <a:t>6/6/2017</a:t>
            </a:fld>
            <a:endParaRPr lang="en-US">
              <a:solidFill>
                <a:srgbClr val="575F6D"/>
              </a:solidFill>
            </a:endParaRPr>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6" name="Slide Number Placeholder 5"/>
          <p:cNvSpPr>
            <a:spLocks noGrp="1"/>
          </p:cNvSpPr>
          <p:nvPr>
            <p:ph type="sldNum" sz="quarter" idx="12"/>
          </p:nvPr>
        </p:nvSpPr>
        <p:spPr/>
        <p:txBody>
          <a:bodyPr/>
          <a:lstStyle/>
          <a:p>
            <a:fld id="{81118C7B-98AB-449A-8A07-D4B6B3875F9B}"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933D4BB8-EA9C-41A2-AD5F-7BE23CBA9639}" type="datetime1">
              <a:rPr lang="en-US" smtClean="0">
                <a:solidFill>
                  <a:srgbClr val="575F6D"/>
                </a:solidFill>
              </a:rPr>
              <a:pPr/>
              <a:t>6/6/2017</a:t>
            </a:fld>
            <a:endParaRPr lang="en-US">
              <a:solidFill>
                <a:srgbClr val="575F6D"/>
              </a:solidFill>
            </a:endParaRPr>
          </a:p>
        </p:txBody>
      </p:sp>
      <p:sp>
        <p:nvSpPr>
          <p:cNvPr id="17" name="Footer Placeholder 16"/>
          <p:cNvSpPr>
            <a:spLocks noGrp="1"/>
          </p:cNvSpPr>
          <p:nvPr>
            <p:ph type="ftr" sz="quarter" idx="11"/>
          </p:nvPr>
        </p:nvSpPr>
        <p:spPr bwMode="auto">
          <a:xfrm rot="5400000">
            <a:off x="7077269" y="4181669"/>
            <a:ext cx="3657600" cy="384048"/>
          </a:xfrm>
        </p:spPr>
        <p:txBody>
          <a:bodyPr/>
          <a:lstStyle/>
          <a:p>
            <a:r>
              <a:rPr lang="en-US" smtClean="0">
                <a:solidFill>
                  <a:srgbClr val="575F6D"/>
                </a:solidFill>
              </a:rPr>
              <a:t>PPL UNIT - 1  SE(Computer)</a:t>
            </a:r>
            <a:endParaRPr lang="en-US">
              <a:solidFill>
                <a:srgbClr val="575F6D"/>
              </a:solidFill>
            </a:endParaRPr>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a:solidFill>
                <a:prstClr val="white"/>
              </a:solidFill>
            </a:endParaRPr>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a:solidFill>
                <a:prstClr val="white"/>
              </a:solidFill>
            </a:endParaRPr>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a:solidFill>
                <a:prstClr val="white"/>
              </a:solidFill>
            </a:endParaRPr>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a:solidFill>
                <a:prstClr val="white"/>
              </a:solidFill>
            </a:endParaRPr>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dirty="0">
              <a:solidFill>
                <a:prstClr val="white"/>
              </a:solidFill>
            </a:endParaRPr>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dirty="0">
              <a:solidFill>
                <a:prstClr val="white"/>
              </a:solidFill>
            </a:endParaRPr>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dirty="0">
              <a:solidFill>
                <a:prstClr val="white"/>
              </a:solidFill>
            </a:endParaRPr>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dirty="0">
              <a:solidFill>
                <a:prstClr val="white"/>
              </a:solidFill>
            </a:endParaRPr>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dirty="0">
              <a:solidFill>
                <a:prstClr val="white"/>
              </a:solidFill>
            </a:endParaRPr>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dirty="0">
              <a:solidFill>
                <a:prstClr val="white"/>
              </a:solidFill>
            </a:endParaRPr>
          </a:p>
        </p:txBody>
      </p:sp>
      <p:sp>
        <p:nvSpPr>
          <p:cNvPr id="29" name="Slide Number Placeholder 28"/>
          <p:cNvSpPr>
            <a:spLocks noGrp="1"/>
          </p:cNvSpPr>
          <p:nvPr>
            <p:ph type="sldNum" sz="quarter" idx="12"/>
          </p:nvPr>
        </p:nvSpPr>
        <p:spPr bwMode="auto">
          <a:xfrm>
            <a:off x="1325544" y="4928702"/>
            <a:ext cx="609600" cy="517524"/>
          </a:xfrm>
        </p:spPr>
        <p:txBody>
          <a:bodyPr/>
          <a:lstStyle/>
          <a:p>
            <a:fld id="{81118C7B-98AB-449A-8A07-D4B6B3875F9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7F1FB52E-108B-4785-899E-7ADD9AF885D7}" type="datetime1">
              <a:rPr lang="en-US" smtClean="0">
                <a:solidFill>
                  <a:srgbClr val="575F6D"/>
                </a:solidFill>
              </a:rPr>
              <a:pPr/>
              <a:t>6/6/2017</a:t>
            </a:fld>
            <a:endParaRPr lang="en-US">
              <a:solidFill>
                <a:srgbClr val="575F6D"/>
              </a:solidFill>
            </a:endParaRPr>
          </a:p>
        </p:txBody>
      </p:sp>
      <p:sp>
        <p:nvSpPr>
          <p:cNvPr id="9" name="Slide Number Placeholder 8"/>
          <p:cNvSpPr>
            <a:spLocks noGrp="1"/>
          </p:cNvSpPr>
          <p:nvPr>
            <p:ph type="sldNum" sz="quarter" idx="15"/>
          </p:nvPr>
        </p:nvSpPr>
        <p:spPr/>
        <p:txBody>
          <a:bodyPr rtlCol="0"/>
          <a:lstStyle/>
          <a:p>
            <a:fld id="{81118C7B-98AB-449A-8A07-D4B6B3875F9B}" type="slidenum">
              <a:rPr lang="en-US" smtClean="0"/>
              <a:pPr/>
              <a:t>‹#›</a:t>
            </a:fld>
            <a:endParaRPr lang="en-US"/>
          </a:p>
        </p:txBody>
      </p:sp>
      <p:sp>
        <p:nvSpPr>
          <p:cNvPr id="10" name="Footer Placeholder 9"/>
          <p:cNvSpPr>
            <a:spLocks noGrp="1"/>
          </p:cNvSpPr>
          <p:nvPr>
            <p:ph type="ftr" sz="quarter" idx="16"/>
          </p:nvPr>
        </p:nvSpPr>
        <p:spPr/>
        <p:txBody>
          <a:bodyPr rtlCol="0"/>
          <a:lstStyle/>
          <a:p>
            <a:r>
              <a:rPr lang="en-US" smtClean="0">
                <a:solidFill>
                  <a:srgbClr val="575F6D"/>
                </a:solidFill>
              </a:rPr>
              <a:t>PPL UNIT - 1  SE(Computer)</a:t>
            </a:r>
            <a:endParaRPr lang="en-US">
              <a:solidFill>
                <a:srgbClr val="575F6D"/>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F892F5D1-5A12-47DF-99D4-94F9809926AF}" type="datetime1">
              <a:rPr lang="en-US" smtClean="0">
                <a:solidFill>
                  <a:srgbClr val="FFF39D"/>
                </a:solidFill>
              </a:rPr>
              <a:pPr/>
              <a:t>6/6/2017</a:t>
            </a:fld>
            <a:endParaRPr lang="en-US">
              <a:solidFill>
                <a:srgbClr val="FFF39D"/>
              </a:solidFill>
            </a:endParaRPr>
          </a:p>
        </p:txBody>
      </p:sp>
      <p:sp>
        <p:nvSpPr>
          <p:cNvPr id="5" name="Footer Placeholder 4"/>
          <p:cNvSpPr>
            <a:spLocks noGrp="1"/>
          </p:cNvSpPr>
          <p:nvPr>
            <p:ph type="ftr" sz="quarter" idx="11"/>
          </p:nvPr>
        </p:nvSpPr>
        <p:spPr bwMode="auto">
          <a:xfrm rot="5400000">
            <a:off x="7077456" y="4178808"/>
            <a:ext cx="3657600" cy="384048"/>
          </a:xfrm>
        </p:spPr>
        <p:txBody>
          <a:bodyPr/>
          <a:lstStyle/>
          <a:p>
            <a:r>
              <a:rPr lang="en-US" smtClean="0">
                <a:solidFill>
                  <a:srgbClr val="FFF39D"/>
                </a:solidFill>
              </a:rPr>
              <a:t>PPL UNIT - 1  SE(Computer)</a:t>
            </a:r>
            <a:endParaRPr lang="en-US">
              <a:solidFill>
                <a:srgbClr val="FFF39D"/>
              </a:solidFill>
            </a:endParaRPr>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a:solidFill>
                <a:prstClr val="white"/>
              </a:solidFill>
            </a:endParaRPr>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a:solidFill>
                <a:prstClr val="white"/>
              </a:solidFill>
            </a:endParaRPr>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a:solidFill>
                <a:prstClr val="white"/>
              </a:solidFill>
            </a:endParaRPr>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a:solidFill>
                <a:prstClr val="white"/>
              </a:solidFill>
            </a:endParaRPr>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dirty="0">
              <a:solidFill>
                <a:prstClr val="white"/>
              </a:solidFill>
            </a:endParaRPr>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dirty="0">
              <a:solidFill>
                <a:prstClr val="white"/>
              </a:solidFill>
            </a:endParaRPr>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dirty="0">
              <a:solidFill>
                <a:prstClr val="white"/>
              </a:solidFill>
            </a:endParaRPr>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dirty="0">
              <a:solidFill>
                <a:prstClr val="white"/>
              </a:solidFill>
            </a:endParaRPr>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dirty="0">
              <a:solidFill>
                <a:prstClr val="white"/>
              </a:solidFill>
            </a:endParaRPr>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dirty="0">
              <a:solidFill>
                <a:prstClr val="white"/>
              </a:solidFill>
            </a:endParaRPr>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6" name="Slide Number Placeholder 5"/>
          <p:cNvSpPr>
            <a:spLocks noGrp="1"/>
          </p:cNvSpPr>
          <p:nvPr>
            <p:ph type="sldNum" sz="quarter" idx="12"/>
          </p:nvPr>
        </p:nvSpPr>
        <p:spPr bwMode="auto">
          <a:xfrm>
            <a:off x="1340616" y="4928702"/>
            <a:ext cx="609600" cy="517524"/>
          </a:xfrm>
        </p:spPr>
        <p:txBody>
          <a:bodyPr/>
          <a:lstStyle/>
          <a:p>
            <a:fld id="{81118C7B-98AB-449A-8A07-D4B6B3875F9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0144983-C755-4E59-9FEF-09096A2A478D}" type="datetime1">
              <a:rPr lang="en-US" smtClean="0">
                <a:solidFill>
                  <a:srgbClr val="575F6D"/>
                </a:solidFill>
              </a:rPr>
              <a:pPr/>
              <a:t>6/6/2017</a:t>
            </a:fld>
            <a:endParaRPr lang="en-US">
              <a:solidFill>
                <a:srgbClr val="575F6D"/>
              </a:solidFill>
            </a:endParaRPr>
          </a:p>
        </p:txBody>
      </p:sp>
      <p:sp>
        <p:nvSpPr>
          <p:cNvPr id="6" name="Footer Placeholder 5"/>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7" name="Slide Number Placeholder 6"/>
          <p:cNvSpPr>
            <a:spLocks noGrp="1"/>
          </p:cNvSpPr>
          <p:nvPr>
            <p:ph type="sldNum" sz="quarter" idx="12"/>
          </p:nvPr>
        </p:nvSpPr>
        <p:spPr/>
        <p:txBody>
          <a:bodyPr/>
          <a:lstStyle/>
          <a:p>
            <a:fld id="{81118C7B-98AB-449A-8A07-D4B6B3875F9B}"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63A44C30-2CEC-4E2F-92EF-60DFD73A60E0}" type="datetime1">
              <a:rPr lang="en-US" smtClean="0">
                <a:solidFill>
                  <a:srgbClr val="575F6D"/>
                </a:solidFill>
              </a:rPr>
              <a:pPr/>
              <a:t>6/6/2017</a:t>
            </a:fld>
            <a:endParaRPr lang="en-US">
              <a:solidFill>
                <a:srgbClr val="575F6D"/>
              </a:solidFill>
            </a:endParaRPr>
          </a:p>
        </p:txBody>
      </p:sp>
      <p:sp>
        <p:nvSpPr>
          <p:cNvPr id="8" name="Footer Placeholder 7"/>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9" name="Slide Number Placeholder 8"/>
          <p:cNvSpPr>
            <a:spLocks noGrp="1"/>
          </p:cNvSpPr>
          <p:nvPr>
            <p:ph type="sldNum" sz="quarter" idx="12"/>
          </p:nvPr>
        </p:nvSpPr>
        <p:spPr/>
        <p:txBody>
          <a:bodyPr/>
          <a:lstStyle/>
          <a:p>
            <a:fld id="{81118C7B-98AB-449A-8A07-D4B6B3875F9B}"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981212EE-07BA-43D2-A1BD-A3EBC6B09642}" type="datetime1">
              <a:rPr lang="en-US" smtClean="0">
                <a:solidFill>
                  <a:srgbClr val="575F6D"/>
                </a:solidFill>
              </a:rPr>
              <a:pPr/>
              <a:t>6/6/2017</a:t>
            </a:fld>
            <a:endParaRPr lang="en-US">
              <a:solidFill>
                <a:srgbClr val="575F6D"/>
              </a:solidFill>
            </a:endParaRPr>
          </a:p>
        </p:txBody>
      </p:sp>
      <p:sp>
        <p:nvSpPr>
          <p:cNvPr id="7" name="Slide Number Placeholder 6"/>
          <p:cNvSpPr>
            <a:spLocks noGrp="1"/>
          </p:cNvSpPr>
          <p:nvPr>
            <p:ph type="sldNum" sz="quarter" idx="11"/>
          </p:nvPr>
        </p:nvSpPr>
        <p:spPr/>
        <p:txBody>
          <a:bodyPr rtlCol="0"/>
          <a:lstStyle/>
          <a:p>
            <a:fld id="{81118C7B-98AB-449A-8A07-D4B6B3875F9B}" type="slidenum">
              <a:rPr lang="en-US" smtClean="0"/>
              <a:pPr/>
              <a:t>‹#›</a:t>
            </a:fld>
            <a:endParaRPr lang="en-US"/>
          </a:p>
        </p:txBody>
      </p:sp>
      <p:sp>
        <p:nvSpPr>
          <p:cNvPr id="8" name="Footer Placeholder 7"/>
          <p:cNvSpPr>
            <a:spLocks noGrp="1"/>
          </p:cNvSpPr>
          <p:nvPr>
            <p:ph type="ftr" sz="quarter" idx="12"/>
          </p:nvPr>
        </p:nvSpPr>
        <p:spPr/>
        <p:txBody>
          <a:bodyPr rtlCol="0"/>
          <a:lstStyle/>
          <a:p>
            <a:r>
              <a:rPr lang="en-US" smtClean="0">
                <a:solidFill>
                  <a:srgbClr val="575F6D"/>
                </a:solidFill>
              </a:rPr>
              <a:t>PPL UNIT - 1  SE(Computer)</a:t>
            </a:r>
            <a:endParaRPr lang="en-US">
              <a:solidFill>
                <a:srgbClr val="575F6D"/>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A3CBCB-5BF3-4914-BAD9-D2D049DC6F1A}" type="datetime1">
              <a:rPr lang="en-US" smtClean="0">
                <a:solidFill>
                  <a:srgbClr val="575F6D"/>
                </a:solidFill>
              </a:rPr>
              <a:pPr/>
              <a:t>6/6/2017</a:t>
            </a:fld>
            <a:endParaRPr lang="en-US">
              <a:solidFill>
                <a:srgbClr val="575F6D"/>
              </a:solidFill>
            </a:endParaRPr>
          </a:p>
        </p:txBody>
      </p:sp>
      <p:sp>
        <p:nvSpPr>
          <p:cNvPr id="3" name="Footer Placeholder 2"/>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4" name="Slide Number Placeholder 3"/>
          <p:cNvSpPr>
            <a:spLocks noGrp="1"/>
          </p:cNvSpPr>
          <p:nvPr>
            <p:ph type="sldNum" sz="quarter" idx="12"/>
          </p:nvPr>
        </p:nvSpPr>
        <p:spPr/>
        <p:txBody>
          <a:bodyPr/>
          <a:lstStyle/>
          <a:p>
            <a:fld id="{81118C7B-98AB-449A-8A07-D4B6B3875F9B}"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a:solidFill>
                <a:prstClr val="white"/>
              </a:solidFill>
            </a:endParaRPr>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dirty="0">
              <a:solidFill>
                <a:prstClr val="white"/>
              </a:solidFill>
            </a:endParaRPr>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AC508286-59CA-49D1-9A7B-95543AB65EB3}" type="datetime1">
              <a:rPr lang="en-US" smtClean="0">
                <a:solidFill>
                  <a:srgbClr val="575F6D"/>
                </a:solidFill>
              </a:rPr>
              <a:pPr/>
              <a:t>6/6/2017</a:t>
            </a:fld>
            <a:endParaRPr lang="en-US">
              <a:solidFill>
                <a:srgbClr val="575F6D"/>
              </a:solidFill>
            </a:endParaRPr>
          </a:p>
        </p:txBody>
      </p:sp>
      <p:sp>
        <p:nvSpPr>
          <p:cNvPr id="22" name="Slide Number Placeholder 21"/>
          <p:cNvSpPr>
            <a:spLocks noGrp="1"/>
          </p:cNvSpPr>
          <p:nvPr>
            <p:ph type="sldNum" sz="quarter" idx="15"/>
          </p:nvPr>
        </p:nvSpPr>
        <p:spPr/>
        <p:txBody>
          <a:bodyPr rtlCol="0"/>
          <a:lstStyle/>
          <a:p>
            <a:fld id="{81118C7B-98AB-449A-8A07-D4B6B3875F9B}" type="slidenum">
              <a:rPr lang="en-US" smtClean="0"/>
              <a:pPr/>
              <a:t>‹#›</a:t>
            </a:fld>
            <a:endParaRPr lang="en-US"/>
          </a:p>
        </p:txBody>
      </p:sp>
      <p:sp>
        <p:nvSpPr>
          <p:cNvPr id="23" name="Footer Placeholder 22"/>
          <p:cNvSpPr>
            <a:spLocks noGrp="1"/>
          </p:cNvSpPr>
          <p:nvPr>
            <p:ph type="ftr" sz="quarter" idx="16"/>
          </p:nvPr>
        </p:nvSpPr>
        <p:spPr/>
        <p:txBody>
          <a:bodyPr rtlCol="0"/>
          <a:lstStyle/>
          <a:p>
            <a:r>
              <a:rPr lang="en-US" smtClean="0">
                <a:solidFill>
                  <a:srgbClr val="575F6D"/>
                </a:solidFill>
              </a:rPr>
              <a:t>PPL UNIT - 1  SE(Computer)</a:t>
            </a:r>
            <a:endParaRPr lang="en-US">
              <a:solidFill>
                <a:srgbClr val="575F6D"/>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F59BCD62-389E-4414-BFAC-2A0EF12BEF47}" type="datetime1">
              <a:rPr lang="en-US" smtClean="0">
                <a:solidFill>
                  <a:srgbClr val="575F6D"/>
                </a:solidFill>
              </a:rPr>
              <a:pPr/>
              <a:t>6/6/2017</a:t>
            </a:fld>
            <a:endParaRPr lang="en-US">
              <a:solidFill>
                <a:srgbClr val="575F6D"/>
              </a:solidFill>
            </a:endParaRPr>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6" name="Slide Number Placeholder 5"/>
          <p:cNvSpPr>
            <a:spLocks noGrp="1"/>
          </p:cNvSpPr>
          <p:nvPr>
            <p:ph type="sldNum" sz="quarter" idx="12"/>
          </p:nvPr>
        </p:nvSpPr>
        <p:spPr/>
        <p:txBody>
          <a:bodyPr/>
          <a:lstStyle/>
          <a:p>
            <a:fld id="{81118C7B-98AB-449A-8A07-D4B6B3875F9B}" type="slidenum">
              <a:rPr lang="en-US" smtClean="0"/>
              <a:pPr/>
              <a:t>‹#›</a:t>
            </a:fld>
            <a:endParaRPr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dirty="0">
              <a:solidFill>
                <a:prstClr val="white"/>
              </a:solidFill>
            </a:endParaRPr>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a:solidFill>
                <a:prstClr val="white"/>
              </a:solidFill>
            </a:endParaRPr>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7" name="Date Placeholder 16"/>
          <p:cNvSpPr>
            <a:spLocks noGrp="1"/>
          </p:cNvSpPr>
          <p:nvPr>
            <p:ph type="dt" sz="half" idx="10"/>
          </p:nvPr>
        </p:nvSpPr>
        <p:spPr/>
        <p:txBody>
          <a:bodyPr rtlCol="0"/>
          <a:lstStyle/>
          <a:p>
            <a:fld id="{9C1A0F1F-3732-4A37-81B6-38EE30DE1DB3}" type="datetime1">
              <a:rPr lang="en-US" smtClean="0">
                <a:solidFill>
                  <a:srgbClr val="575F6D"/>
                </a:solidFill>
              </a:rPr>
              <a:pPr/>
              <a:t>6/6/2017</a:t>
            </a:fld>
            <a:endParaRPr lang="en-US">
              <a:solidFill>
                <a:srgbClr val="575F6D"/>
              </a:solidFill>
            </a:endParaRPr>
          </a:p>
        </p:txBody>
      </p:sp>
      <p:sp>
        <p:nvSpPr>
          <p:cNvPr id="18" name="Slide Number Placeholder 17"/>
          <p:cNvSpPr>
            <a:spLocks noGrp="1"/>
          </p:cNvSpPr>
          <p:nvPr>
            <p:ph type="sldNum" sz="quarter" idx="11"/>
          </p:nvPr>
        </p:nvSpPr>
        <p:spPr/>
        <p:txBody>
          <a:bodyPr rtlCol="0"/>
          <a:lstStyle/>
          <a:p>
            <a:fld id="{81118C7B-98AB-449A-8A07-D4B6B3875F9B}" type="slidenum">
              <a:rPr lang="en-US" smtClean="0"/>
              <a:pPr/>
              <a:t>‹#›</a:t>
            </a:fld>
            <a:endParaRPr lang="en-US"/>
          </a:p>
        </p:txBody>
      </p:sp>
      <p:sp>
        <p:nvSpPr>
          <p:cNvPr id="21" name="Footer Placeholder 20"/>
          <p:cNvSpPr>
            <a:spLocks noGrp="1"/>
          </p:cNvSpPr>
          <p:nvPr>
            <p:ph type="ftr" sz="quarter" idx="12"/>
          </p:nvPr>
        </p:nvSpPr>
        <p:spPr/>
        <p:txBody>
          <a:bodyPr rtlCol="0"/>
          <a:lstStyle/>
          <a:p>
            <a:r>
              <a:rPr lang="en-US" smtClean="0">
                <a:solidFill>
                  <a:srgbClr val="575F6D"/>
                </a:solidFill>
              </a:rPr>
              <a:t>PPL UNIT - 1  SE(Computer)</a:t>
            </a:r>
            <a:endParaRPr lang="en-US">
              <a:solidFill>
                <a:srgbClr val="575F6D"/>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837DE6F-9548-4323-ACF9-F6EE45F4D997}" type="datetime1">
              <a:rPr lang="en-US" smtClean="0">
                <a:solidFill>
                  <a:srgbClr val="575F6D"/>
                </a:solidFill>
              </a:rPr>
              <a:pPr/>
              <a:t>6/6/2017</a:t>
            </a:fld>
            <a:endParaRPr lang="en-US">
              <a:solidFill>
                <a:srgbClr val="575F6D"/>
              </a:solidFill>
            </a:endParaRPr>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6" name="Slide Number Placeholder 5"/>
          <p:cNvSpPr>
            <a:spLocks noGrp="1"/>
          </p:cNvSpPr>
          <p:nvPr>
            <p:ph type="sldNum" sz="quarter" idx="12"/>
          </p:nvPr>
        </p:nvSpPr>
        <p:spPr/>
        <p:txBody>
          <a:bodyPr/>
          <a:lstStyle/>
          <a:p>
            <a:fld id="{81118C7B-98AB-449A-8A07-D4B6B3875F9B}"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AEFA639-125D-4FBA-B7F1-AB53173B8C1D}" type="datetime1">
              <a:rPr lang="en-US" smtClean="0">
                <a:solidFill>
                  <a:srgbClr val="575F6D"/>
                </a:solidFill>
              </a:rPr>
              <a:pPr/>
              <a:t>6/6/2017</a:t>
            </a:fld>
            <a:endParaRPr lang="en-US">
              <a:solidFill>
                <a:srgbClr val="575F6D"/>
              </a:solidFill>
            </a:endParaRPr>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6" name="Slide Number Placeholder 5"/>
          <p:cNvSpPr>
            <a:spLocks noGrp="1"/>
          </p:cNvSpPr>
          <p:nvPr>
            <p:ph type="sldNum" sz="quarter" idx="12"/>
          </p:nvPr>
        </p:nvSpPr>
        <p:spPr/>
        <p:txBody>
          <a:bodyPr/>
          <a:lstStyle/>
          <a:p>
            <a:fld id="{81118C7B-98AB-449A-8A07-D4B6B3875F9B}"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1224DEB2-F44A-4B9E-99CD-17E4B1DA5E8D}" type="datetime1">
              <a:rPr lang="en-US" smtClean="0"/>
              <a:pPr/>
              <a:t>6/6/2017</a:t>
            </a:fld>
            <a:endParaRPr lang="en-US"/>
          </a:p>
        </p:txBody>
      </p:sp>
      <p:sp>
        <p:nvSpPr>
          <p:cNvPr id="17" name="Footer Placeholder 16"/>
          <p:cNvSpPr>
            <a:spLocks noGrp="1"/>
          </p:cNvSpPr>
          <p:nvPr>
            <p:ph type="ftr" sz="quarter" idx="11"/>
          </p:nvPr>
        </p:nvSpPr>
        <p:spPr/>
        <p:txBody>
          <a:bodyPr/>
          <a:lstStyle/>
          <a:p>
            <a:r>
              <a:rPr lang="en-US" smtClean="0"/>
              <a:t>PPL UNIT - 1  SE(Computer)</a:t>
            </a:r>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a:solidFill>
                <a:prstClr val="white"/>
              </a:solidFill>
            </a:endParaRPr>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a:solidFill>
                <a:prstClr val="white"/>
              </a:solidFill>
            </a:endParaRPr>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81118C7B-98AB-449A-8A07-D4B6B3875F9B}" type="slidenum">
              <a:rPr lang="en-US" smtClean="0">
                <a:solidFill>
                  <a:srgbClr val="8CADAE">
                    <a:shade val="75000"/>
                  </a:srgbClr>
                </a:solidFill>
              </a:rPr>
              <a:pPr/>
              <a:t>‹#›</a:t>
            </a:fld>
            <a:endParaRPr lang="en-US">
              <a:solidFill>
                <a:srgbClr val="8CADAE">
                  <a:shade val="75000"/>
                </a:srgbClr>
              </a:solidFill>
            </a:endParaRPr>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3D9D0C74-2D35-4821-AE22-389D5F14C363}" type="datetime1">
              <a:rPr lang="en-US" smtClean="0"/>
              <a:pPr/>
              <a:t>6/6/2017</a:t>
            </a:fld>
            <a:endParaRPr lang="en-US"/>
          </a:p>
        </p:txBody>
      </p:sp>
      <p:sp>
        <p:nvSpPr>
          <p:cNvPr id="5" name="Footer Placeholder 4"/>
          <p:cNvSpPr>
            <a:spLocks noGrp="1"/>
          </p:cNvSpPr>
          <p:nvPr>
            <p:ph type="ftr" sz="quarter" idx="11"/>
          </p:nvPr>
        </p:nvSpPr>
        <p:spPr/>
        <p:txBody>
          <a:bodyPr/>
          <a:lstStyle/>
          <a:p>
            <a:r>
              <a:rPr lang="en-US" smtClean="0"/>
              <a:t>PPL UNIT - 1  SE(Computer)</a:t>
            </a:r>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81118C7B-98AB-449A-8A07-D4B6B3875F9B}" type="slidenum">
              <a:rPr lang="en-US" smtClean="0">
                <a:solidFill>
                  <a:srgbClr val="8CADAE">
                    <a:shade val="75000"/>
                  </a:srgbClr>
                </a:solidFill>
              </a:rPr>
              <a:pPr/>
              <a:t>‹#›</a:t>
            </a:fld>
            <a:endParaRPr lang="en-US">
              <a:solidFill>
                <a:srgbClr val="8CADAE">
                  <a:shade val="75000"/>
                </a:srgbClr>
              </a:solidFill>
            </a:endParaRPr>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5" name="Footer Placeholder 4"/>
          <p:cNvSpPr>
            <a:spLocks noGrp="1"/>
          </p:cNvSpPr>
          <p:nvPr>
            <p:ph type="ftr" sz="quarter" idx="11"/>
          </p:nvPr>
        </p:nvSpPr>
        <p:spPr/>
        <p:txBody>
          <a:bodyPr/>
          <a:lstStyle/>
          <a:p>
            <a:r>
              <a:rPr lang="en-US" smtClean="0"/>
              <a:t>PPL UNIT - 1  SE(Computer)</a:t>
            </a:r>
            <a:endParaRPr lang="en-US"/>
          </a:p>
        </p:txBody>
      </p:sp>
      <p:sp>
        <p:nvSpPr>
          <p:cNvPr id="4" name="Date Placeholder 3"/>
          <p:cNvSpPr>
            <a:spLocks noGrp="1"/>
          </p:cNvSpPr>
          <p:nvPr>
            <p:ph type="dt" sz="half" idx="10"/>
          </p:nvPr>
        </p:nvSpPr>
        <p:spPr/>
        <p:txBody>
          <a:bodyPr/>
          <a:lstStyle/>
          <a:p>
            <a:fld id="{B27DD778-9C4F-4CB1-AD1D-CC123EF42570}" type="datetime1">
              <a:rPr lang="en-US" smtClean="0"/>
              <a:pPr/>
              <a:t>6/6/2017</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a:solidFill>
                <a:prstClr val="white"/>
              </a:solidFill>
            </a:endParaRPr>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a:solidFill>
                <a:prstClr val="white"/>
              </a:solidFill>
            </a:endParaRPr>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81118C7B-98AB-449A-8A07-D4B6B3875F9B}" type="slidenum">
              <a:rPr lang="en-US" smtClean="0">
                <a:solidFill>
                  <a:srgbClr val="8CADAE">
                    <a:shade val="75000"/>
                  </a:srgbClr>
                </a:solidFill>
              </a:rPr>
              <a:pPr/>
              <a:t>‹#›</a:t>
            </a:fld>
            <a:endParaRPr lang="en-US">
              <a:solidFill>
                <a:srgbClr val="8CADAE">
                  <a:shade val="75000"/>
                </a:srgbClr>
              </a:solidFill>
            </a:endParaRPr>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5D4848A7-8732-40EC-8289-9D7F0DB8C550}" type="datetime1">
              <a:rPr lang="en-US" smtClean="0"/>
              <a:pPr/>
              <a:t>6/6/2017</a:t>
            </a:fld>
            <a:endParaRPr lang="en-US"/>
          </a:p>
        </p:txBody>
      </p:sp>
      <p:sp>
        <p:nvSpPr>
          <p:cNvPr id="6" name="Footer Placeholder 5"/>
          <p:cNvSpPr>
            <a:spLocks noGrp="1"/>
          </p:cNvSpPr>
          <p:nvPr>
            <p:ph type="ftr" sz="quarter" idx="11"/>
          </p:nvPr>
        </p:nvSpPr>
        <p:spPr/>
        <p:txBody>
          <a:bodyPr/>
          <a:lstStyle/>
          <a:p>
            <a:r>
              <a:rPr lang="en-US" smtClean="0"/>
              <a:t>PPL UNIT - 1  SE(Computer)</a:t>
            </a:r>
            <a:endParaRPr lang="en-US"/>
          </a:p>
        </p:txBody>
      </p:sp>
      <p:sp>
        <p:nvSpPr>
          <p:cNvPr id="7" name="Slide Number Placeholder 6"/>
          <p:cNvSpPr>
            <a:spLocks noGrp="1"/>
          </p:cNvSpPr>
          <p:nvPr>
            <p:ph type="sldNum" sz="quarter" idx="12"/>
          </p:nvPr>
        </p:nvSpPr>
        <p:spPr/>
        <p:txBody>
          <a:bodyPr/>
          <a:lstStyle/>
          <a:p>
            <a:fld id="{81118C7B-98AB-449A-8A07-D4B6B3875F9B}" type="slidenum">
              <a:rPr lang="en-US" smtClean="0">
                <a:solidFill>
                  <a:srgbClr val="8CADAE">
                    <a:shade val="75000"/>
                  </a:srgbClr>
                </a:solidFill>
              </a:rPr>
              <a:pPr/>
              <a:t>‹#›</a:t>
            </a:fld>
            <a:endParaRPr lang="en-US">
              <a:solidFill>
                <a:srgbClr val="8CADAE">
                  <a:shade val="75000"/>
                </a:srgbClr>
              </a:solidFill>
            </a:endParaRPr>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a:solidFill>
                <a:prstClr val="white"/>
              </a:solidFill>
            </a:endParaRPr>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8501888F-9D9A-4655-9AFC-0F4EB29559B1}" type="datetime1">
              <a:rPr lang="en-US" smtClean="0"/>
              <a:pPr/>
              <a:t>6/6/2017</a:t>
            </a:fld>
            <a:endParaRPr lang="en-US"/>
          </a:p>
        </p:txBody>
      </p:sp>
      <p:sp>
        <p:nvSpPr>
          <p:cNvPr id="8" name="Footer Placeholder 7"/>
          <p:cNvSpPr>
            <a:spLocks noGrp="1"/>
          </p:cNvSpPr>
          <p:nvPr>
            <p:ph type="ftr" sz="quarter" idx="11"/>
          </p:nvPr>
        </p:nvSpPr>
        <p:spPr>
          <a:xfrm>
            <a:off x="304800" y="6409944"/>
            <a:ext cx="3581400" cy="365760"/>
          </a:xfrm>
        </p:spPr>
        <p:txBody>
          <a:bodyPr/>
          <a:lstStyle/>
          <a:p>
            <a:r>
              <a:rPr lang="en-US" smtClean="0"/>
              <a:t>PPL UNIT - 1  SE(Computer)</a:t>
            </a:r>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a:solidFill>
                <a:prstClr val="white"/>
              </a:solidFill>
            </a:endParaRPr>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a:solidFill>
                <a:prstClr val="white"/>
              </a:solidFill>
            </a:endParaRPr>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81118C7B-98AB-449A-8A07-D4B6B3875F9B}" type="slidenum">
              <a:rPr lang="en-US" smtClean="0">
                <a:solidFill>
                  <a:srgbClr val="8CADAE">
                    <a:shade val="75000"/>
                  </a:srgbClr>
                </a:solidFill>
              </a:rPr>
              <a:pPr/>
              <a:t>‹#›</a:t>
            </a:fld>
            <a:endParaRPr lang="en-US">
              <a:solidFill>
                <a:srgbClr val="8CADAE">
                  <a:shade val="75000"/>
                </a:srgbClr>
              </a:solidFill>
            </a:endParaRPr>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0781C4F0-2CA3-4194-9442-E8662528B235}" type="datetime1">
              <a:rPr lang="en-US" smtClean="0"/>
              <a:pPr/>
              <a:t>6/6/2017</a:t>
            </a:fld>
            <a:endParaRPr lang="en-US"/>
          </a:p>
        </p:txBody>
      </p:sp>
      <p:sp>
        <p:nvSpPr>
          <p:cNvPr id="4" name="Footer Placeholder 3"/>
          <p:cNvSpPr>
            <a:spLocks noGrp="1"/>
          </p:cNvSpPr>
          <p:nvPr>
            <p:ph type="ftr" sz="quarter" idx="11"/>
          </p:nvPr>
        </p:nvSpPr>
        <p:spPr/>
        <p:txBody>
          <a:bodyPr/>
          <a:lstStyle/>
          <a:p>
            <a:r>
              <a:rPr lang="en-US" smtClean="0"/>
              <a:t>PPL UNIT - 1  SE(Computer)</a:t>
            </a:r>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81118C7B-98AB-449A-8A07-D4B6B3875F9B}" type="slidenum">
              <a:rPr lang="en-US" smtClean="0">
                <a:solidFill>
                  <a:srgbClr val="8CADAE">
                    <a:shade val="75000"/>
                  </a:srgbClr>
                </a:solidFill>
              </a:rPr>
              <a:pPr/>
              <a:t>‹#›</a:t>
            </a:fld>
            <a:endParaRPr lang="en-US">
              <a:solidFill>
                <a:srgbClr val="8CADAE">
                  <a:shade val="75000"/>
                </a:srgb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2" name="Date Placeholder 1"/>
          <p:cNvSpPr>
            <a:spLocks noGrp="1"/>
          </p:cNvSpPr>
          <p:nvPr>
            <p:ph type="dt" sz="half" idx="10"/>
          </p:nvPr>
        </p:nvSpPr>
        <p:spPr/>
        <p:txBody>
          <a:bodyPr/>
          <a:lstStyle/>
          <a:p>
            <a:fld id="{628C7DCC-21A6-4B00-9014-E13134DD5D1F}" type="datetime1">
              <a:rPr lang="en-US" smtClean="0"/>
              <a:pPr/>
              <a:t>6/6/2017</a:t>
            </a:fld>
            <a:endParaRPr lang="en-US"/>
          </a:p>
        </p:txBody>
      </p:sp>
      <p:sp>
        <p:nvSpPr>
          <p:cNvPr id="3" name="Footer Placeholder 2"/>
          <p:cNvSpPr>
            <a:spLocks noGrp="1"/>
          </p:cNvSpPr>
          <p:nvPr>
            <p:ph type="ftr" sz="quarter" idx="11"/>
          </p:nvPr>
        </p:nvSpPr>
        <p:spPr/>
        <p:txBody>
          <a:bodyPr/>
          <a:lstStyle/>
          <a:p>
            <a:r>
              <a:rPr lang="en-US" smtClean="0"/>
              <a:t>PPL UNIT - 1  SE(Computer)</a:t>
            </a:r>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81118C7B-98AB-449A-8A07-D4B6B3875F9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97FE6BD5-072F-4C20-99FB-DC5F7DDAF7D6}" type="datetime1">
              <a:rPr lang="en-US" smtClean="0">
                <a:solidFill>
                  <a:srgbClr val="FFF39D"/>
                </a:solidFill>
              </a:rPr>
              <a:pPr/>
              <a:t>6/6/2017</a:t>
            </a:fld>
            <a:endParaRPr lang="en-US">
              <a:solidFill>
                <a:srgbClr val="FFF39D"/>
              </a:solidFill>
            </a:endParaRPr>
          </a:p>
        </p:txBody>
      </p:sp>
      <p:sp>
        <p:nvSpPr>
          <p:cNvPr id="5" name="Footer Placeholder 4"/>
          <p:cNvSpPr>
            <a:spLocks noGrp="1"/>
          </p:cNvSpPr>
          <p:nvPr>
            <p:ph type="ftr" sz="quarter" idx="11"/>
          </p:nvPr>
        </p:nvSpPr>
        <p:spPr>
          <a:xfrm>
            <a:off x="2898648" y="6355080"/>
            <a:ext cx="3474720" cy="365760"/>
          </a:xfrm>
        </p:spPr>
        <p:txBody>
          <a:bodyPr/>
          <a:lstStyle/>
          <a:p>
            <a:r>
              <a:rPr lang="en-US" smtClean="0">
                <a:solidFill>
                  <a:srgbClr val="FFF39D"/>
                </a:solidFill>
              </a:rPr>
              <a:t>PPL UNIT - 1  SE(Computer)</a:t>
            </a:r>
            <a:endParaRPr lang="en-US">
              <a:solidFill>
                <a:srgbClr val="FFF39D"/>
              </a:solidFill>
            </a:endParaRPr>
          </a:p>
        </p:txBody>
      </p:sp>
      <p:sp>
        <p:nvSpPr>
          <p:cNvPr id="6" name="Slide Number Placeholder 5"/>
          <p:cNvSpPr>
            <a:spLocks noGrp="1"/>
          </p:cNvSpPr>
          <p:nvPr>
            <p:ph type="sldNum" sz="quarter" idx="12"/>
          </p:nvPr>
        </p:nvSpPr>
        <p:spPr>
          <a:xfrm>
            <a:off x="1069848" y="6355080"/>
            <a:ext cx="1520952" cy="365760"/>
          </a:xfrm>
        </p:spPr>
        <p:txBody>
          <a:bodyPr/>
          <a:lstStyle/>
          <a:p>
            <a:fld id="{81118C7B-98AB-449A-8A07-D4B6B3875F9B}" type="slidenum">
              <a:rPr lang="en-US" smtClean="0"/>
              <a:pPr/>
              <a:t>‹#›</a:t>
            </a:fld>
            <a:endParaRPr lang="en-US"/>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a:solidFill>
                <a:prstClr val="white"/>
              </a:solidFill>
            </a:endParaRPr>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a:solidFill>
                <a:prstClr val="white"/>
              </a:solidFill>
            </a:endParaRPr>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a:solidFill>
                <a:prstClr val="white"/>
              </a:solidFill>
            </a:endParaRPr>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81118C7B-98AB-449A-8A07-D4B6B3875F9B}" type="slidenum">
              <a:rPr lang="en-US" smtClean="0">
                <a:solidFill>
                  <a:srgbClr val="8CADAE">
                    <a:shade val="75000"/>
                  </a:srgbClr>
                </a:solidFill>
              </a:rPr>
              <a:pPr/>
              <a:t>‹#›</a:t>
            </a:fld>
            <a:endParaRPr lang="en-US">
              <a:solidFill>
                <a:srgbClr val="8CADAE">
                  <a:shade val="75000"/>
                </a:srgbClr>
              </a:solidFill>
            </a:endParaRPr>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5" name="Date Placeholder 4"/>
          <p:cNvSpPr>
            <a:spLocks noGrp="1"/>
          </p:cNvSpPr>
          <p:nvPr>
            <p:ph type="dt" sz="half" idx="10"/>
          </p:nvPr>
        </p:nvSpPr>
        <p:spPr/>
        <p:txBody>
          <a:bodyPr/>
          <a:lstStyle/>
          <a:p>
            <a:fld id="{C26603BF-D20A-44B4-B040-676825407160}" type="datetime1">
              <a:rPr lang="en-US" smtClean="0"/>
              <a:pPr/>
              <a:t>6/6/2017</a:t>
            </a:fld>
            <a:endParaRPr lang="en-US"/>
          </a:p>
        </p:txBody>
      </p:sp>
      <p:sp>
        <p:nvSpPr>
          <p:cNvPr id="6" name="Footer Placeholder 5"/>
          <p:cNvSpPr>
            <a:spLocks noGrp="1"/>
          </p:cNvSpPr>
          <p:nvPr>
            <p:ph type="ftr" sz="quarter" idx="11"/>
          </p:nvPr>
        </p:nvSpPr>
        <p:spPr>
          <a:xfrm>
            <a:off x="301752" y="6410848"/>
            <a:ext cx="3383280" cy="365760"/>
          </a:xfrm>
        </p:spPr>
        <p:txBody>
          <a:bodyPr/>
          <a:lstStyle/>
          <a:p>
            <a:r>
              <a:rPr lang="en-US" smtClean="0"/>
              <a:t>PPL UNIT - 1  SE(Computer)</a:t>
            </a: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a:solidFill>
                <a:prstClr val="white"/>
              </a:solidFill>
            </a:endParaRPr>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a:solidFill>
                <a:prstClr val="white"/>
              </a:solidFill>
            </a:endParaRPr>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a:solidFill>
                <a:prstClr val="white"/>
              </a:solidFill>
            </a:endParaRPr>
          </a:p>
        </p:txBody>
      </p:sp>
      <p:sp>
        <p:nvSpPr>
          <p:cNvPr id="7" name="Slide Number Placeholder 6"/>
          <p:cNvSpPr>
            <a:spLocks noGrp="1"/>
          </p:cNvSpPr>
          <p:nvPr>
            <p:ph type="sldNum" sz="quarter" idx="12"/>
          </p:nvPr>
        </p:nvSpPr>
        <p:spPr>
          <a:xfrm>
            <a:off x="1371600" y="312738"/>
            <a:ext cx="457200" cy="441325"/>
          </a:xfrm>
        </p:spPr>
        <p:txBody>
          <a:bodyPr/>
          <a:lstStyle/>
          <a:p>
            <a:fld id="{81118C7B-98AB-449A-8A07-D4B6B3875F9B}" type="slidenum">
              <a:rPr lang="en-US" smtClean="0">
                <a:solidFill>
                  <a:srgbClr val="8CADAE">
                    <a:shade val="75000"/>
                  </a:srgbClr>
                </a:solidFill>
              </a:rPr>
              <a:pPr/>
              <a:t>‹#›</a:t>
            </a:fld>
            <a:endParaRPr lang="en-US">
              <a:solidFill>
                <a:srgbClr val="8CADAE">
                  <a:shade val="75000"/>
                </a:srgbClr>
              </a:solidFill>
            </a:endParaRPr>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5" name="Date Placeholder 4"/>
          <p:cNvSpPr>
            <a:spLocks noGrp="1"/>
          </p:cNvSpPr>
          <p:nvPr>
            <p:ph type="dt" sz="half" idx="10"/>
          </p:nvPr>
        </p:nvSpPr>
        <p:spPr>
          <a:xfrm>
            <a:off x="5788152" y="6404984"/>
            <a:ext cx="3044952" cy="365760"/>
          </a:xfrm>
        </p:spPr>
        <p:txBody>
          <a:bodyPr/>
          <a:lstStyle/>
          <a:p>
            <a:fld id="{BBAC8110-FE03-4A37-AE42-A356875E443B}" type="datetime1">
              <a:rPr lang="en-US" smtClean="0"/>
              <a:pPr/>
              <a:t>6/6/2017</a:t>
            </a:fld>
            <a:endParaRPr lang="en-US"/>
          </a:p>
        </p:txBody>
      </p:sp>
      <p:sp>
        <p:nvSpPr>
          <p:cNvPr id="6" name="Footer Placeholder 5"/>
          <p:cNvSpPr>
            <a:spLocks noGrp="1"/>
          </p:cNvSpPr>
          <p:nvPr>
            <p:ph type="ftr" sz="quarter" idx="11"/>
          </p:nvPr>
        </p:nvSpPr>
        <p:spPr>
          <a:xfrm>
            <a:off x="301752" y="6410848"/>
            <a:ext cx="3584448" cy="365760"/>
          </a:xfrm>
        </p:spPr>
        <p:txBody>
          <a:bodyPr/>
          <a:lstStyle/>
          <a:p>
            <a:r>
              <a:rPr lang="en-US" smtClean="0"/>
              <a:t>PPL UNIT - 1  SE(Computer)</a:t>
            </a:r>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B214D49-0058-4206-96DF-74C149278D24}" type="datetime1">
              <a:rPr lang="en-US" smtClean="0"/>
              <a:pPr/>
              <a:t>6/6/2017</a:t>
            </a:fld>
            <a:endParaRPr lang="en-US"/>
          </a:p>
        </p:txBody>
      </p:sp>
      <p:sp>
        <p:nvSpPr>
          <p:cNvPr id="5" name="Footer Placeholder 4"/>
          <p:cNvSpPr>
            <a:spLocks noGrp="1"/>
          </p:cNvSpPr>
          <p:nvPr>
            <p:ph type="ftr" sz="quarter" idx="11"/>
          </p:nvPr>
        </p:nvSpPr>
        <p:spPr/>
        <p:txBody>
          <a:bodyPr/>
          <a:lstStyle/>
          <a:p>
            <a:r>
              <a:rPr lang="en-US" smtClean="0"/>
              <a:t>PPL UNIT - 1  SE(Computer)</a:t>
            </a:r>
            <a:endParaRPr lang="en-US"/>
          </a:p>
        </p:txBody>
      </p:sp>
      <p:sp>
        <p:nvSpPr>
          <p:cNvPr id="6" name="Slide Number Placeholder 5"/>
          <p:cNvSpPr>
            <a:spLocks noGrp="1"/>
          </p:cNvSpPr>
          <p:nvPr>
            <p:ph type="sldNum" sz="quarter" idx="12"/>
          </p:nvPr>
        </p:nvSpPr>
        <p:spPr/>
        <p:txBody>
          <a:bodyPr/>
          <a:lstStyle/>
          <a:p>
            <a:fld id="{81118C7B-98AB-449A-8A07-D4B6B3875F9B}" type="slidenum">
              <a:rPr lang="en-US" smtClean="0">
                <a:solidFill>
                  <a:srgbClr val="8CADAE">
                    <a:shade val="75000"/>
                  </a:srgbClr>
                </a:solidFill>
              </a:rPr>
              <a:pPr/>
              <a:t>‹#›</a:t>
            </a:fld>
            <a:endParaRPr lang="en-US">
              <a:solidFill>
                <a:srgbClr val="8CADAE">
                  <a:shade val="75000"/>
                </a:srgbClr>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a:solidFill>
                <a:prstClr val="white"/>
              </a:solidFill>
            </a:endParaRPr>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a:solidFill>
                <a:prstClr val="white"/>
              </a:solidFill>
            </a:endParaRPr>
          </a:p>
        </p:txBody>
      </p:sp>
      <p:sp>
        <p:nvSpPr>
          <p:cNvPr id="6" name="Slide Number Placeholder 5"/>
          <p:cNvSpPr>
            <a:spLocks noGrp="1"/>
          </p:cNvSpPr>
          <p:nvPr>
            <p:ph type="sldNum" sz="quarter" idx="12"/>
          </p:nvPr>
        </p:nvSpPr>
        <p:spPr>
          <a:xfrm>
            <a:off x="6915912" y="3009901"/>
            <a:ext cx="457200" cy="441325"/>
          </a:xfrm>
        </p:spPr>
        <p:txBody>
          <a:bodyPr/>
          <a:lstStyle/>
          <a:p>
            <a:fld id="{81118C7B-98AB-449A-8A07-D4B6B3875F9B}" type="slidenum">
              <a:rPr lang="en-US" smtClean="0">
                <a:solidFill>
                  <a:srgbClr val="8CADAE">
                    <a:shade val="75000"/>
                  </a:srgbClr>
                </a:solidFill>
              </a:rPr>
              <a:pPr/>
              <a:t>‹#›</a:t>
            </a:fld>
            <a:endParaRPr lang="en-US">
              <a:solidFill>
                <a:srgbClr val="8CADAE">
                  <a:shade val="75000"/>
                </a:srgbClr>
              </a:solidFill>
            </a:endParaRPr>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9485CD4-F18C-49CF-8EC4-C18D6AA4717E}" type="datetime1">
              <a:rPr lang="en-US" smtClean="0"/>
              <a:pPr/>
              <a:t>6/6/2017</a:t>
            </a:fld>
            <a:endParaRPr lang="en-US"/>
          </a:p>
        </p:txBody>
      </p:sp>
      <p:sp>
        <p:nvSpPr>
          <p:cNvPr id="5" name="Footer Placeholder 4"/>
          <p:cNvSpPr>
            <a:spLocks noGrp="1"/>
          </p:cNvSpPr>
          <p:nvPr>
            <p:ph type="ftr" sz="quarter" idx="11"/>
          </p:nvPr>
        </p:nvSpPr>
        <p:spPr/>
        <p:txBody>
          <a:bodyPr/>
          <a:lstStyle/>
          <a:p>
            <a:r>
              <a:rPr lang="en-US" smtClean="0"/>
              <a:t>PPL UNIT - 1  SE(Computer)</a:t>
            </a:r>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fontAlgn="auto">
              <a:spcBef>
                <a:spcPts val="0"/>
              </a:spcBef>
              <a:spcAft>
                <a:spcPts val="0"/>
              </a:spcAft>
            </a:pPr>
            <a:endParaRPr lang="en-US" sz="1800">
              <a:solidFill>
                <a:prstClr val="white"/>
              </a:solidFill>
            </a:endParaRPr>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fontAlgn="auto">
              <a:spcBef>
                <a:spcPts val="0"/>
              </a:spcBef>
              <a:spcAft>
                <a:spcPts val="0"/>
              </a:spcAft>
            </a:pPr>
            <a:endParaRPr lang="en-US" sz="1800">
              <a:solidFill>
                <a:prstClr val="white"/>
              </a:solidFill>
            </a:endParaRPr>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fontAlgn="auto">
              <a:spcBef>
                <a:spcPts val="0"/>
              </a:spcBef>
              <a:spcAft>
                <a:spcPts val="0"/>
              </a:spcAft>
            </a:pPr>
            <a:endParaRPr lang="en-US" sz="1800">
              <a:solidFill>
                <a:prstClr val="white"/>
              </a:solidFill>
            </a:endParaRPr>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AAA69D5D-EC7D-4056-86A2-2AC89FF1BEAF}" type="datetime1">
              <a:rPr lang="en-US" smtClean="0">
                <a:solidFill>
                  <a:srgbClr val="575F6D"/>
                </a:solidFill>
              </a:rPr>
              <a:pPr/>
              <a:t>6/6/2017</a:t>
            </a:fld>
            <a:endParaRPr lang="en-US">
              <a:solidFill>
                <a:srgbClr val="575F6D"/>
              </a:solidFill>
            </a:endParaRPr>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r>
              <a:rPr lang="en-US" smtClean="0">
                <a:solidFill>
                  <a:srgbClr val="575F6D"/>
                </a:solidFill>
              </a:rPr>
              <a:t>PPL UNIT - 1  SE(Computer)</a:t>
            </a:r>
            <a:endParaRPr lang="en-US">
              <a:solidFill>
                <a:srgbClr val="575F6D"/>
              </a:solidFill>
            </a:endParaRPr>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81118C7B-98AB-449A-8A07-D4B6B3875F9B}" type="slidenum">
              <a:rPr lang="en-US" smtClean="0">
                <a:solidFill>
                  <a:srgbClr val="EBDDC3"/>
                </a:solidFill>
              </a:rPr>
              <a:pPr/>
              <a:t>‹#›</a:t>
            </a:fld>
            <a:endParaRPr lang="en-US">
              <a:solidFill>
                <a:srgbClr val="EBDDC3"/>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C54B5D58-1D1B-4697-BE6A-56181C605A94}" type="datetime1">
              <a:rPr lang="en-US" smtClean="0">
                <a:solidFill>
                  <a:srgbClr val="575F6D"/>
                </a:solidFill>
              </a:rPr>
              <a:pPr/>
              <a:t>6/6/2017</a:t>
            </a:fld>
            <a:endParaRPr lang="en-US">
              <a:solidFill>
                <a:srgbClr val="575F6D"/>
              </a:solidFill>
            </a:endParaRPr>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1118C7B-98AB-449A-8A07-D4B6B3875F9B}"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fontAlgn="auto">
              <a:spcBef>
                <a:spcPts val="0"/>
              </a:spcBef>
              <a:spcAft>
                <a:spcPts val="0"/>
              </a:spcAft>
            </a:pPr>
            <a:endParaRPr lang="en-US" sz="1800">
              <a:solidFill>
                <a:prstClr val="white"/>
              </a:solidFill>
            </a:endParaRPr>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fontAlgn="auto">
              <a:spcBef>
                <a:spcPts val="0"/>
              </a:spcBef>
              <a:spcAft>
                <a:spcPts val="0"/>
              </a:spcAft>
            </a:pPr>
            <a:endParaRPr lang="en-US" sz="1800">
              <a:solidFill>
                <a:prstClr val="white"/>
              </a:solidFill>
            </a:endParaRPr>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fontAlgn="auto">
              <a:spcBef>
                <a:spcPts val="0"/>
              </a:spcBef>
              <a:spcAft>
                <a:spcPts val="0"/>
              </a:spcAft>
            </a:pPr>
            <a:endParaRPr lang="en-US" sz="1800">
              <a:solidFill>
                <a:prstClr val="white"/>
              </a:solidFill>
            </a:endParaRP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443F9E6A-B6AE-4DD3-980D-3515B0E0138A}" type="datetime1">
              <a:rPr lang="en-US" smtClean="0">
                <a:solidFill>
                  <a:srgbClr val="FFF39D"/>
                </a:solidFill>
              </a:rPr>
              <a:pPr/>
              <a:t>6/6/2017</a:t>
            </a:fld>
            <a:endParaRPr lang="en-US">
              <a:solidFill>
                <a:srgbClr val="FFF39D"/>
              </a:solidFill>
            </a:endParaRPr>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81118C7B-98AB-449A-8A07-D4B6B3875F9B}" type="slidenum">
              <a:rPr lang="en-US" smtClean="0"/>
              <a:pPr/>
              <a:t>‹#›</a:t>
            </a:fld>
            <a:endParaRPr lang="en-US"/>
          </a:p>
        </p:txBody>
      </p:sp>
      <p:sp>
        <p:nvSpPr>
          <p:cNvPr id="14" name="Footer Placeholder 13"/>
          <p:cNvSpPr>
            <a:spLocks noGrp="1"/>
          </p:cNvSpPr>
          <p:nvPr>
            <p:ph type="ftr" sz="quarter" idx="12"/>
          </p:nvPr>
        </p:nvSpPr>
        <p:spPr/>
        <p:txBody>
          <a:bodyPr/>
          <a:lstStyle/>
          <a:p>
            <a:r>
              <a:rPr lang="en-US" smtClean="0">
                <a:solidFill>
                  <a:srgbClr val="FFF39D"/>
                </a:solidFill>
              </a:rPr>
              <a:t>PPL UNIT - 1  SE(Computer)</a:t>
            </a:r>
            <a:endParaRPr lang="en-US">
              <a:solidFill>
                <a:srgbClr val="FFF39D"/>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495E63D0-4E28-49D8-8575-DA915EC9861D}" type="datetime1">
              <a:rPr lang="en-US" smtClean="0">
                <a:solidFill>
                  <a:srgbClr val="575F6D"/>
                </a:solidFill>
              </a:rPr>
              <a:pPr/>
              <a:t>6/6/2017</a:t>
            </a:fld>
            <a:endParaRPr lang="en-US">
              <a:solidFill>
                <a:srgbClr val="575F6D"/>
              </a:solidFill>
            </a:endParaRPr>
          </a:p>
        </p:txBody>
      </p:sp>
      <p:sp>
        <p:nvSpPr>
          <p:cNvPr id="10" name="Slide Number Placeholder 9"/>
          <p:cNvSpPr>
            <a:spLocks noGrp="1"/>
          </p:cNvSpPr>
          <p:nvPr>
            <p:ph type="sldNum" sz="quarter" idx="16"/>
          </p:nvPr>
        </p:nvSpPr>
        <p:spPr/>
        <p:txBody>
          <a:bodyPr rtlCol="0"/>
          <a:lstStyle/>
          <a:p>
            <a:fld id="{81118C7B-98AB-449A-8A07-D4B6B3875F9B}" type="slidenum">
              <a:rPr lang="en-US" smtClean="0"/>
              <a:pPr/>
              <a:t>‹#›</a:t>
            </a:fld>
            <a:endParaRPr lang="en-US"/>
          </a:p>
        </p:txBody>
      </p:sp>
      <p:sp>
        <p:nvSpPr>
          <p:cNvPr id="12" name="Footer Placeholder 11"/>
          <p:cNvSpPr>
            <a:spLocks noGrp="1"/>
          </p:cNvSpPr>
          <p:nvPr>
            <p:ph type="ftr" sz="quarter" idx="17"/>
          </p:nvPr>
        </p:nvSpPr>
        <p:spPr/>
        <p:txBody>
          <a:bodyPr rtlCol="0"/>
          <a:lstStyle/>
          <a:p>
            <a:r>
              <a:rPr lang="en-US" smtClean="0">
                <a:solidFill>
                  <a:srgbClr val="575F6D"/>
                </a:solidFill>
              </a:rPr>
              <a:t>PPL UNIT - 1  SE(Computer)</a:t>
            </a:r>
            <a:endParaRPr lang="en-US">
              <a:solidFill>
                <a:srgbClr val="575F6D"/>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6AB9A21A-9863-4D3D-92BD-20A3A7BEB86D}" type="datetime1">
              <a:rPr lang="en-US" smtClean="0">
                <a:solidFill>
                  <a:srgbClr val="575F6D"/>
                </a:solidFill>
              </a:rPr>
              <a:pPr/>
              <a:t>6/6/2017</a:t>
            </a:fld>
            <a:endParaRPr lang="en-US">
              <a:solidFill>
                <a:srgbClr val="575F6D"/>
              </a:solidFill>
            </a:endParaRPr>
          </a:p>
        </p:txBody>
      </p:sp>
      <p:sp>
        <p:nvSpPr>
          <p:cNvPr id="12" name="Slide Number Placeholder 11"/>
          <p:cNvSpPr>
            <a:spLocks noGrp="1"/>
          </p:cNvSpPr>
          <p:nvPr>
            <p:ph type="sldNum" sz="quarter" idx="16"/>
          </p:nvPr>
        </p:nvSpPr>
        <p:spPr/>
        <p:txBody>
          <a:bodyPr rtlCol="0"/>
          <a:lstStyle/>
          <a:p>
            <a:fld id="{81118C7B-98AB-449A-8A07-D4B6B3875F9B}" type="slidenum">
              <a:rPr lang="en-US" smtClean="0"/>
              <a:pPr/>
              <a:t>‹#›</a:t>
            </a:fld>
            <a:endParaRPr lang="en-US"/>
          </a:p>
        </p:txBody>
      </p:sp>
      <p:sp>
        <p:nvSpPr>
          <p:cNvPr id="14" name="Footer Placeholder 13"/>
          <p:cNvSpPr>
            <a:spLocks noGrp="1"/>
          </p:cNvSpPr>
          <p:nvPr>
            <p:ph type="ftr" sz="quarter" idx="17"/>
          </p:nvPr>
        </p:nvSpPr>
        <p:spPr/>
        <p:txBody>
          <a:bodyPr rtlCol="0"/>
          <a:lstStyle/>
          <a:p>
            <a:r>
              <a:rPr lang="en-US" smtClean="0">
                <a:solidFill>
                  <a:srgbClr val="575F6D"/>
                </a:solidFill>
              </a:rPr>
              <a:t>PPL UNIT - 1  SE(Computer)</a:t>
            </a:r>
            <a:endParaRPr lang="en-US">
              <a:solidFill>
                <a:srgbClr val="575F6D"/>
              </a:solidFill>
            </a:endParaRP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15DDE62-7406-46A1-ADC2-E1CEE0E06882}" type="datetime1">
              <a:rPr lang="en-US" smtClean="0">
                <a:solidFill>
                  <a:srgbClr val="575F6D"/>
                </a:solidFill>
              </a:rPr>
              <a:pPr/>
              <a:t>6/6/2017</a:t>
            </a:fld>
            <a:endParaRPr lang="en-US">
              <a:solidFill>
                <a:srgbClr val="575F6D"/>
              </a:solidFill>
            </a:endParaRPr>
          </a:p>
        </p:txBody>
      </p:sp>
      <p:sp>
        <p:nvSpPr>
          <p:cNvPr id="4" name="Footer Placeholder 3"/>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81118C7B-98AB-449A-8A07-D4B6B3875F9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C967EEB6-15EF-4F71-B157-1DC8C7D0A6BF}" type="datetime1">
              <a:rPr lang="en-US" smtClean="0">
                <a:solidFill>
                  <a:srgbClr val="575F6D"/>
                </a:solidFill>
              </a:rPr>
              <a:pPr/>
              <a:t>6/6/2017</a:t>
            </a:fld>
            <a:endParaRPr lang="en-US">
              <a:solidFill>
                <a:srgbClr val="575F6D"/>
              </a:solidFill>
            </a:endParaRPr>
          </a:p>
        </p:txBody>
      </p:sp>
      <p:sp>
        <p:nvSpPr>
          <p:cNvPr id="6" name="Footer Placeholder 5"/>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7" name="Slide Number Placeholder 6"/>
          <p:cNvSpPr>
            <a:spLocks noGrp="1"/>
          </p:cNvSpPr>
          <p:nvPr>
            <p:ph type="sldNum" sz="quarter" idx="12"/>
          </p:nvPr>
        </p:nvSpPr>
        <p:spPr/>
        <p:txBody>
          <a:bodyPr/>
          <a:lstStyle/>
          <a:p>
            <a:fld id="{81118C7B-98AB-449A-8A07-D4B6B3875F9B}"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B739D2-F73F-4ECA-A98D-9432D444741D}" type="datetime1">
              <a:rPr lang="en-US" smtClean="0">
                <a:solidFill>
                  <a:srgbClr val="575F6D"/>
                </a:solidFill>
              </a:rPr>
              <a:pPr/>
              <a:t>6/6/2017</a:t>
            </a:fld>
            <a:endParaRPr lang="en-US">
              <a:solidFill>
                <a:srgbClr val="575F6D"/>
              </a:solidFill>
            </a:endParaRPr>
          </a:p>
        </p:txBody>
      </p:sp>
      <p:sp>
        <p:nvSpPr>
          <p:cNvPr id="3" name="Footer Placeholder 2"/>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81118C7B-98AB-449A-8A07-D4B6B3875F9B}" type="slidenum">
              <a:rPr lang="en-US" smtClean="0">
                <a:solidFill>
                  <a:srgbClr val="775F55"/>
                </a:solidFill>
              </a:rPr>
              <a:pPr/>
              <a:t>‹#›</a:t>
            </a:fld>
            <a:endParaRPr lang="en-US">
              <a:solidFill>
                <a:srgbClr val="775F55"/>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A4AD3C0F-08D9-434D-81B1-93887DF444C2}" type="datetime1">
              <a:rPr lang="en-US" smtClean="0">
                <a:solidFill>
                  <a:srgbClr val="575F6D"/>
                </a:solidFill>
              </a:rPr>
              <a:pPr/>
              <a:t>6/6/2017</a:t>
            </a:fld>
            <a:endParaRPr lang="en-US">
              <a:solidFill>
                <a:srgbClr val="575F6D"/>
              </a:solidFill>
            </a:endParaRPr>
          </a:p>
        </p:txBody>
      </p:sp>
      <p:sp>
        <p:nvSpPr>
          <p:cNvPr id="6" name="Footer Placeholder 5"/>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81118C7B-98AB-449A-8A07-D4B6B3875F9B}"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fontAlgn="auto">
              <a:spcBef>
                <a:spcPts val="0"/>
              </a:spcBef>
              <a:spcAft>
                <a:spcPts val="0"/>
              </a:spcAft>
            </a:pPr>
            <a:endParaRPr lang="en-US" sz="1800">
              <a:solidFill>
                <a:prstClr val="white"/>
              </a:solidFill>
            </a:endParaRPr>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fontAlgn="auto">
              <a:spcBef>
                <a:spcPts val="0"/>
              </a:spcBef>
              <a:spcAft>
                <a:spcPts val="0"/>
              </a:spcAft>
            </a:pPr>
            <a:endParaRPr lang="en-US" sz="1800">
              <a:solidFill>
                <a:prstClr val="white"/>
              </a:solidFill>
            </a:endParaRPr>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fontAlgn="auto">
              <a:spcBef>
                <a:spcPts val="0"/>
              </a:spcBef>
              <a:spcAft>
                <a:spcPts val="0"/>
              </a:spcAft>
            </a:pPr>
            <a:endParaRPr lang="en-US" sz="1800">
              <a:solidFill>
                <a:prstClr val="white"/>
              </a:solidFill>
            </a:endParaRPr>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fontAlgn="auto">
              <a:spcBef>
                <a:spcPts val="0"/>
              </a:spcBef>
              <a:spcAft>
                <a:spcPts val="0"/>
              </a:spcAft>
            </a:pPr>
            <a:endParaRPr lang="en-US" sz="1800">
              <a:solidFill>
                <a:prstClr val="white"/>
              </a:solidFill>
            </a:endParaRPr>
          </a:p>
        </p:txBody>
      </p:sp>
      <p:sp>
        <p:nvSpPr>
          <p:cNvPr id="12" name="Date Placeholder 11"/>
          <p:cNvSpPr>
            <a:spLocks noGrp="1"/>
          </p:cNvSpPr>
          <p:nvPr>
            <p:ph type="dt" sz="half" idx="10"/>
          </p:nvPr>
        </p:nvSpPr>
        <p:spPr>
          <a:xfrm>
            <a:off x="6248400" y="6248400"/>
            <a:ext cx="2667000" cy="365125"/>
          </a:xfrm>
        </p:spPr>
        <p:txBody>
          <a:bodyPr rtlCol="0"/>
          <a:lstStyle/>
          <a:p>
            <a:fld id="{AADB8C1D-D185-4C97-87D0-484CE9E42A7A}" type="datetime1">
              <a:rPr lang="en-US" smtClean="0">
                <a:solidFill>
                  <a:srgbClr val="575F6D"/>
                </a:solidFill>
              </a:rPr>
              <a:pPr/>
              <a:t>6/6/2017</a:t>
            </a:fld>
            <a:endParaRPr lang="en-US">
              <a:solidFill>
                <a:srgbClr val="575F6D"/>
              </a:solidFill>
            </a:endParaRPr>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81118C7B-98AB-449A-8A07-D4B6B3875F9B}"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r>
              <a:rPr lang="en-US" smtClean="0">
                <a:solidFill>
                  <a:srgbClr val="575F6D"/>
                </a:solidFill>
              </a:rPr>
              <a:t>PPL UNIT - 1  SE(Computer)</a:t>
            </a:r>
            <a:endParaRPr lang="en-US">
              <a:solidFill>
                <a:srgbClr val="575F6D"/>
              </a:solidFill>
            </a:endParaRP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CE61DAA-3524-4F51-949C-6FB6102CE717}" type="datetime1">
              <a:rPr lang="en-US" smtClean="0">
                <a:solidFill>
                  <a:srgbClr val="575F6D"/>
                </a:solidFill>
              </a:rPr>
              <a:pPr/>
              <a:t>6/6/2017</a:t>
            </a:fld>
            <a:endParaRPr lang="en-US">
              <a:solidFill>
                <a:srgbClr val="575F6D"/>
              </a:solidFill>
            </a:endParaRPr>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6" name="Slide Number Placeholder 5"/>
          <p:cNvSpPr>
            <a:spLocks noGrp="1"/>
          </p:cNvSpPr>
          <p:nvPr>
            <p:ph type="sldNum" sz="quarter" idx="12"/>
          </p:nvPr>
        </p:nvSpPr>
        <p:spPr/>
        <p:txBody>
          <a:bodyPr/>
          <a:lstStyle/>
          <a:p>
            <a:fld id="{81118C7B-98AB-449A-8A07-D4B6B3875F9B}" type="slidenum">
              <a:rPr lang="en-US" smtClean="0"/>
              <a:pPr/>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39AEDDD4-5D1F-455C-8487-5F5569CF24C7}" type="datetime1">
              <a:rPr lang="en-US" smtClean="0">
                <a:solidFill>
                  <a:srgbClr val="575F6D"/>
                </a:solidFill>
              </a:rPr>
              <a:pPr/>
              <a:t>6/6/2017</a:t>
            </a:fld>
            <a:endParaRPr lang="en-US">
              <a:solidFill>
                <a:srgbClr val="575F6D"/>
              </a:solidFill>
            </a:endParaRPr>
          </a:p>
        </p:txBody>
      </p:sp>
      <p:sp>
        <p:nvSpPr>
          <p:cNvPr id="5" name="Footer Placeholder 4"/>
          <p:cNvSpPr>
            <a:spLocks noGrp="1"/>
          </p:cNvSpPr>
          <p:nvPr>
            <p:ph type="ftr" sz="quarter" idx="11"/>
          </p:nvPr>
        </p:nvSpPr>
        <p:spPr>
          <a:xfrm>
            <a:off x="457201" y="6248207"/>
            <a:ext cx="5573483" cy="365125"/>
          </a:xfrm>
        </p:spPr>
        <p:txBody>
          <a:bodyPr/>
          <a:lstStyle/>
          <a:p>
            <a:r>
              <a:rPr lang="en-US" smtClean="0">
                <a:solidFill>
                  <a:srgbClr val="575F6D"/>
                </a:solidFill>
              </a:rPr>
              <a:t>PPL UNIT - 1  SE(Computer)</a:t>
            </a:r>
            <a:endParaRPr lang="en-US">
              <a:solidFill>
                <a:srgbClr val="575F6D"/>
              </a:solidFill>
            </a:endParaRPr>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en-US" sz="1800">
              <a:solidFill>
                <a:prstClr val="white"/>
              </a:solidFill>
            </a:endParaRPr>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en-US" sz="1800">
              <a:solidFill>
                <a:prstClr val="white"/>
              </a:solidFill>
            </a:endParaRPr>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en-US" sz="1800">
              <a:solidFill>
                <a:prstClr val="white"/>
              </a:solidFill>
            </a:endParaRPr>
          </a:p>
        </p:txBody>
      </p:sp>
      <p:sp>
        <p:nvSpPr>
          <p:cNvPr id="6" name="Slide Number Placeholder 5"/>
          <p:cNvSpPr>
            <a:spLocks noGrp="1"/>
          </p:cNvSpPr>
          <p:nvPr>
            <p:ph type="sldNum" sz="quarter" idx="12"/>
          </p:nvPr>
        </p:nvSpPr>
        <p:spPr>
          <a:xfrm rot="5400000">
            <a:off x="5989638" y="144462"/>
            <a:ext cx="533400" cy="244476"/>
          </a:xfrm>
        </p:spPr>
        <p:txBody>
          <a:bodyPr/>
          <a:lstStyle/>
          <a:p>
            <a:fld id="{81118C7B-98AB-449A-8A07-D4B6B3875F9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800" b="0" i="0">
                <a:solidFill>
                  <a:schemeClr val="bg1"/>
                </a:solidFill>
                <a:latin typeface="Tahoma"/>
                <a:cs typeface="Tahoma"/>
              </a:defRPr>
            </a:lvl1pPr>
          </a:lstStyle>
          <a:p>
            <a:pPr marL="12700">
              <a:lnSpc>
                <a:spcPts val="1895"/>
              </a:lnSpc>
            </a:pPr>
            <a:r>
              <a:rPr lang="en-US" spc="175" smtClean="0">
                <a:solidFill>
                  <a:prstClr val="white"/>
                </a:solidFill>
              </a:rPr>
              <a:t>PPL UNIT - 1  SE(Computer)</a:t>
            </a:r>
            <a:endParaRPr spc="155" dirty="0">
              <a:solidFill>
                <a:prstClr val="white"/>
              </a:solidFill>
            </a:endParaRPr>
          </a:p>
        </p:txBody>
      </p:sp>
      <p:sp>
        <p:nvSpPr>
          <p:cNvPr id="5" name="Holder 5"/>
          <p:cNvSpPr>
            <a:spLocks noGrp="1"/>
          </p:cNvSpPr>
          <p:nvPr>
            <p:ph type="dt" sz="half" idx="6"/>
          </p:nvPr>
        </p:nvSpPr>
        <p:spPr/>
        <p:txBody>
          <a:bodyPr lIns="0" tIns="0" rIns="0" bIns="0"/>
          <a:lstStyle>
            <a:lvl1pPr>
              <a:defRPr sz="1800" b="0" i="0">
                <a:solidFill>
                  <a:schemeClr val="bg1"/>
                </a:solidFill>
                <a:latin typeface="Tahoma"/>
                <a:cs typeface="Tahoma"/>
              </a:defRPr>
            </a:lvl1pPr>
          </a:lstStyle>
          <a:p>
            <a:pPr marL="12700">
              <a:lnSpc>
                <a:spcPts val="1895"/>
              </a:lnSpc>
            </a:pPr>
            <a:fld id="{80973107-A3F6-476B-983C-03389668199D}" type="datetime1">
              <a:rPr lang="en-US" spc="140" smtClean="0">
                <a:solidFill>
                  <a:prstClr val="white"/>
                </a:solidFill>
              </a:rPr>
              <a:pPr marL="12700">
                <a:lnSpc>
                  <a:spcPts val="1895"/>
                </a:lnSpc>
              </a:pPr>
              <a:t>6/6/2017</a:t>
            </a:fld>
            <a:endParaRPr spc="140" dirty="0">
              <a:solidFill>
                <a:prstClr val="white"/>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bg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200" b="0" i="0">
                <a:solidFill>
                  <a:srgbClr val="191919"/>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800" b="0" i="0">
                <a:solidFill>
                  <a:schemeClr val="bg1"/>
                </a:solidFill>
                <a:latin typeface="Tahoma"/>
                <a:cs typeface="Tahoma"/>
              </a:defRPr>
            </a:lvl1pPr>
          </a:lstStyle>
          <a:p>
            <a:pPr marL="12700">
              <a:lnSpc>
                <a:spcPts val="1895"/>
              </a:lnSpc>
            </a:pPr>
            <a:r>
              <a:rPr lang="en-US" spc="175" smtClean="0">
                <a:solidFill>
                  <a:prstClr val="white"/>
                </a:solidFill>
              </a:rPr>
              <a:t>PPL UNIT - 1  SE(Computer)</a:t>
            </a:r>
            <a:endParaRPr spc="155" dirty="0">
              <a:solidFill>
                <a:prstClr val="white"/>
              </a:solidFill>
            </a:endParaRPr>
          </a:p>
        </p:txBody>
      </p:sp>
      <p:sp>
        <p:nvSpPr>
          <p:cNvPr id="5" name="Holder 5"/>
          <p:cNvSpPr>
            <a:spLocks noGrp="1"/>
          </p:cNvSpPr>
          <p:nvPr>
            <p:ph type="dt" sz="half" idx="6"/>
          </p:nvPr>
        </p:nvSpPr>
        <p:spPr/>
        <p:txBody>
          <a:bodyPr lIns="0" tIns="0" rIns="0" bIns="0"/>
          <a:lstStyle>
            <a:lvl1pPr>
              <a:defRPr sz="1800" b="0" i="0">
                <a:solidFill>
                  <a:schemeClr val="bg1"/>
                </a:solidFill>
                <a:latin typeface="Tahoma"/>
                <a:cs typeface="Tahoma"/>
              </a:defRPr>
            </a:lvl1pPr>
          </a:lstStyle>
          <a:p>
            <a:pPr marL="12700">
              <a:lnSpc>
                <a:spcPts val="1895"/>
              </a:lnSpc>
            </a:pPr>
            <a:fld id="{085AD164-F341-4608-A969-786841805BD5}" type="datetime1">
              <a:rPr lang="en-US" spc="140" smtClean="0">
                <a:solidFill>
                  <a:prstClr val="white"/>
                </a:solidFill>
              </a:rPr>
              <a:pPr marL="12700">
                <a:lnSpc>
                  <a:spcPts val="1895"/>
                </a:lnSpc>
              </a:pPr>
              <a:t>6/6/2017</a:t>
            </a:fld>
            <a:endParaRPr spc="140" dirty="0">
              <a:solidFill>
                <a:prstClr val="white"/>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270" y="6248400"/>
            <a:ext cx="9142730" cy="609600"/>
          </a:xfrm>
          <a:custGeom>
            <a:avLst/>
            <a:gdLst/>
            <a:ahLst/>
            <a:cxnLst/>
            <a:rect l="l" t="t" r="r" b="b"/>
            <a:pathLst>
              <a:path w="9142730" h="609600">
                <a:moveTo>
                  <a:pt x="0" y="0"/>
                </a:moveTo>
                <a:lnTo>
                  <a:pt x="9142730" y="0"/>
                </a:lnTo>
                <a:lnTo>
                  <a:pt x="9142730" y="609600"/>
                </a:lnTo>
                <a:lnTo>
                  <a:pt x="0" y="609600"/>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2" name="Holder 2"/>
          <p:cNvSpPr>
            <a:spLocks noGrp="1"/>
          </p:cNvSpPr>
          <p:nvPr>
            <p:ph type="title"/>
          </p:nvPr>
        </p:nvSpPr>
        <p:spPr/>
        <p:txBody>
          <a:bodyPr lIns="0" tIns="0" rIns="0" bIns="0"/>
          <a:lstStyle>
            <a:lvl1pPr>
              <a:defRPr sz="2400" b="0" i="0">
                <a:solidFill>
                  <a:schemeClr val="bg1"/>
                </a:solidFill>
                <a:latin typeface="Tahoma"/>
                <a:cs typeface="Tahoma"/>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278120" y="1172210"/>
            <a:ext cx="3774440" cy="3929379"/>
          </a:xfrm>
          <a:prstGeom prst="rect">
            <a:avLst/>
          </a:prstGeom>
        </p:spPr>
        <p:txBody>
          <a:bodyPr wrap="square" lIns="0" tIns="0" rIns="0" bIns="0">
            <a:spAutoFit/>
          </a:bodyPr>
          <a:lstStyle>
            <a:lvl1pPr>
              <a:defRPr b="0" i="0">
                <a:solidFill>
                  <a:schemeClr val="tx1"/>
                </a:solidFill>
              </a:defRPr>
            </a:lvl1pPr>
          </a:lstStyle>
          <a:p>
            <a:endParaRPr/>
          </a:p>
        </p:txBody>
      </p:sp>
      <p:sp>
        <p:nvSpPr>
          <p:cNvPr id="5" name="Holder 5"/>
          <p:cNvSpPr>
            <a:spLocks noGrp="1"/>
          </p:cNvSpPr>
          <p:nvPr>
            <p:ph type="ftr" sz="quarter" idx="5"/>
          </p:nvPr>
        </p:nvSpPr>
        <p:spPr/>
        <p:txBody>
          <a:bodyPr lIns="0" tIns="0" rIns="0" bIns="0"/>
          <a:lstStyle>
            <a:lvl1pPr>
              <a:defRPr sz="1800" b="0" i="0">
                <a:solidFill>
                  <a:schemeClr val="bg1"/>
                </a:solidFill>
                <a:latin typeface="Tahoma"/>
                <a:cs typeface="Tahoma"/>
              </a:defRPr>
            </a:lvl1pPr>
          </a:lstStyle>
          <a:p>
            <a:pPr marL="12700">
              <a:lnSpc>
                <a:spcPts val="1895"/>
              </a:lnSpc>
            </a:pPr>
            <a:r>
              <a:rPr lang="en-US" spc="175" smtClean="0">
                <a:solidFill>
                  <a:prstClr val="white"/>
                </a:solidFill>
              </a:rPr>
              <a:t>PPL UNIT - 1  SE(Computer)</a:t>
            </a:r>
            <a:endParaRPr spc="155" dirty="0">
              <a:solidFill>
                <a:prstClr val="white"/>
              </a:solidFill>
            </a:endParaRPr>
          </a:p>
        </p:txBody>
      </p:sp>
      <p:sp>
        <p:nvSpPr>
          <p:cNvPr id="6" name="Holder 6"/>
          <p:cNvSpPr>
            <a:spLocks noGrp="1"/>
          </p:cNvSpPr>
          <p:nvPr>
            <p:ph type="dt" sz="half" idx="6"/>
          </p:nvPr>
        </p:nvSpPr>
        <p:spPr/>
        <p:txBody>
          <a:bodyPr lIns="0" tIns="0" rIns="0" bIns="0"/>
          <a:lstStyle>
            <a:lvl1pPr>
              <a:defRPr sz="1800" b="0" i="0">
                <a:solidFill>
                  <a:schemeClr val="bg1"/>
                </a:solidFill>
                <a:latin typeface="Tahoma"/>
                <a:cs typeface="Tahoma"/>
              </a:defRPr>
            </a:lvl1pPr>
          </a:lstStyle>
          <a:p>
            <a:pPr marL="12700">
              <a:lnSpc>
                <a:spcPts val="1895"/>
              </a:lnSpc>
            </a:pPr>
            <a:fld id="{5B788AE8-A474-4EE1-B1D3-7D4E02AAC3F3}" type="datetime1">
              <a:rPr lang="en-US" spc="140" smtClean="0">
                <a:solidFill>
                  <a:prstClr val="white"/>
                </a:solidFill>
              </a:rPr>
              <a:pPr marL="12700">
                <a:lnSpc>
                  <a:spcPts val="1895"/>
                </a:lnSpc>
              </a:pPr>
              <a:t>6/6/2017</a:t>
            </a:fld>
            <a:endParaRPr spc="140" dirty="0">
              <a:solidFill>
                <a:prstClr val="white"/>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bg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1800" b="0" i="0">
                <a:solidFill>
                  <a:schemeClr val="bg1"/>
                </a:solidFill>
                <a:latin typeface="Tahoma"/>
                <a:cs typeface="Tahoma"/>
              </a:defRPr>
            </a:lvl1pPr>
          </a:lstStyle>
          <a:p>
            <a:pPr marL="12700">
              <a:lnSpc>
                <a:spcPts val="1895"/>
              </a:lnSpc>
            </a:pPr>
            <a:r>
              <a:rPr lang="en-US" spc="175" smtClean="0">
                <a:solidFill>
                  <a:prstClr val="white"/>
                </a:solidFill>
              </a:rPr>
              <a:t>PPL UNIT - 1  SE(Computer)</a:t>
            </a:r>
            <a:endParaRPr spc="155" dirty="0">
              <a:solidFill>
                <a:prstClr val="white"/>
              </a:solidFill>
            </a:endParaRPr>
          </a:p>
        </p:txBody>
      </p:sp>
      <p:sp>
        <p:nvSpPr>
          <p:cNvPr id="4" name="Holder 4"/>
          <p:cNvSpPr>
            <a:spLocks noGrp="1"/>
          </p:cNvSpPr>
          <p:nvPr>
            <p:ph type="dt" sz="half" idx="6"/>
          </p:nvPr>
        </p:nvSpPr>
        <p:spPr/>
        <p:txBody>
          <a:bodyPr lIns="0" tIns="0" rIns="0" bIns="0"/>
          <a:lstStyle>
            <a:lvl1pPr>
              <a:defRPr sz="1800" b="0" i="0">
                <a:solidFill>
                  <a:schemeClr val="bg1"/>
                </a:solidFill>
                <a:latin typeface="Tahoma"/>
                <a:cs typeface="Tahoma"/>
              </a:defRPr>
            </a:lvl1pPr>
          </a:lstStyle>
          <a:p>
            <a:pPr marL="12700">
              <a:lnSpc>
                <a:spcPts val="1895"/>
              </a:lnSpc>
            </a:pPr>
            <a:fld id="{A2865AB9-426E-4DA6-8C31-1D75C3516D82}" type="datetime1">
              <a:rPr lang="en-US" spc="140" smtClean="0">
                <a:solidFill>
                  <a:prstClr val="white"/>
                </a:solidFill>
              </a:rPr>
              <a:pPr marL="12700">
                <a:lnSpc>
                  <a:spcPts val="1895"/>
                </a:lnSpc>
              </a:pPr>
              <a:t>6/6/2017</a:t>
            </a:fld>
            <a:endParaRPr spc="140" dirty="0">
              <a:solidFill>
                <a:prstClr val="white"/>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800" b="0" i="0">
                <a:solidFill>
                  <a:schemeClr val="bg1"/>
                </a:solidFill>
                <a:latin typeface="Tahoma"/>
                <a:cs typeface="Tahoma"/>
              </a:defRPr>
            </a:lvl1pPr>
          </a:lstStyle>
          <a:p>
            <a:pPr marL="12700">
              <a:lnSpc>
                <a:spcPts val="1895"/>
              </a:lnSpc>
            </a:pPr>
            <a:r>
              <a:rPr lang="en-US" spc="175" smtClean="0">
                <a:solidFill>
                  <a:prstClr val="white"/>
                </a:solidFill>
              </a:rPr>
              <a:t>PPL UNIT - 1  SE(Computer)</a:t>
            </a:r>
            <a:endParaRPr spc="155" dirty="0">
              <a:solidFill>
                <a:prstClr val="white"/>
              </a:solidFill>
            </a:endParaRPr>
          </a:p>
        </p:txBody>
      </p:sp>
      <p:sp>
        <p:nvSpPr>
          <p:cNvPr id="3" name="Holder 3"/>
          <p:cNvSpPr>
            <a:spLocks noGrp="1"/>
          </p:cNvSpPr>
          <p:nvPr>
            <p:ph type="dt" sz="half" idx="6"/>
          </p:nvPr>
        </p:nvSpPr>
        <p:spPr/>
        <p:txBody>
          <a:bodyPr lIns="0" tIns="0" rIns="0" bIns="0"/>
          <a:lstStyle>
            <a:lvl1pPr>
              <a:defRPr sz="1800" b="0" i="0">
                <a:solidFill>
                  <a:schemeClr val="bg1"/>
                </a:solidFill>
                <a:latin typeface="Tahoma"/>
                <a:cs typeface="Tahoma"/>
              </a:defRPr>
            </a:lvl1pPr>
          </a:lstStyle>
          <a:p>
            <a:pPr marL="12700">
              <a:lnSpc>
                <a:spcPts val="1895"/>
              </a:lnSpc>
            </a:pPr>
            <a:fld id="{77E3B099-CC3B-429C-BF69-504227AC077F}" type="datetime1">
              <a:rPr lang="en-US" spc="140" smtClean="0">
                <a:solidFill>
                  <a:prstClr val="white"/>
                </a:solidFill>
              </a:rPr>
              <a:pPr marL="12700">
                <a:lnSpc>
                  <a:spcPts val="1895"/>
                </a:lnSpc>
              </a:pPr>
              <a:t>6/6/2017</a:t>
            </a:fld>
            <a:endParaRPr spc="140" dirty="0">
              <a:solidFill>
                <a:prstClr val="white"/>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F7DEBD11-51D3-47D7-839D-A4DBC138222C}" type="datetime1">
              <a:rPr lang="en-US" smtClean="0">
                <a:solidFill>
                  <a:srgbClr val="575F6D"/>
                </a:solidFill>
              </a:rPr>
              <a:pPr/>
              <a:t>6/6/2017</a:t>
            </a:fld>
            <a:endParaRPr lang="en-US">
              <a:solidFill>
                <a:srgbClr val="575F6D"/>
              </a:solidFill>
            </a:endParaRPr>
          </a:p>
        </p:txBody>
      </p:sp>
      <p:sp>
        <p:nvSpPr>
          <p:cNvPr id="8" name="Footer Placeholder 7"/>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9" name="Slide Number Placeholder 8"/>
          <p:cNvSpPr>
            <a:spLocks noGrp="1"/>
          </p:cNvSpPr>
          <p:nvPr>
            <p:ph type="sldNum" sz="quarter" idx="12"/>
          </p:nvPr>
        </p:nvSpPr>
        <p:spPr/>
        <p:txBody>
          <a:bodyPr/>
          <a:lstStyle/>
          <a:p>
            <a:fld id="{81118C7B-98AB-449A-8A07-D4B6B3875F9B}"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800" b="0" i="0">
                <a:solidFill>
                  <a:schemeClr val="bg1"/>
                </a:solidFill>
                <a:latin typeface="Tahoma"/>
                <a:cs typeface="Tahoma"/>
              </a:defRPr>
            </a:lvl1pPr>
          </a:lstStyle>
          <a:p>
            <a:pPr marL="12700">
              <a:lnSpc>
                <a:spcPts val="1895"/>
              </a:lnSpc>
            </a:pPr>
            <a:r>
              <a:rPr lang="en-US" spc="175" smtClean="0">
                <a:solidFill>
                  <a:prstClr val="white"/>
                </a:solidFill>
              </a:rPr>
              <a:t>PPL UNIT - 1  SE(Computer)</a:t>
            </a:r>
            <a:endParaRPr spc="155" dirty="0">
              <a:solidFill>
                <a:prstClr val="white"/>
              </a:solidFill>
            </a:endParaRPr>
          </a:p>
        </p:txBody>
      </p:sp>
      <p:sp>
        <p:nvSpPr>
          <p:cNvPr id="5" name="Holder 5"/>
          <p:cNvSpPr>
            <a:spLocks noGrp="1"/>
          </p:cNvSpPr>
          <p:nvPr>
            <p:ph type="dt" sz="half" idx="6"/>
          </p:nvPr>
        </p:nvSpPr>
        <p:spPr/>
        <p:txBody>
          <a:bodyPr lIns="0" tIns="0" rIns="0" bIns="0"/>
          <a:lstStyle>
            <a:lvl1pPr>
              <a:defRPr sz="1800" b="0" i="0">
                <a:solidFill>
                  <a:schemeClr val="bg1"/>
                </a:solidFill>
                <a:latin typeface="Tahoma"/>
                <a:cs typeface="Tahoma"/>
              </a:defRPr>
            </a:lvl1pPr>
          </a:lstStyle>
          <a:p>
            <a:pPr marL="12700">
              <a:lnSpc>
                <a:spcPts val="1895"/>
              </a:lnSpc>
            </a:pPr>
            <a:fld id="{AC6562AF-21F6-4738-A01D-F45EC38F09B0}" type="datetime1">
              <a:rPr lang="en-US" spc="140" smtClean="0">
                <a:solidFill>
                  <a:prstClr val="white"/>
                </a:solidFill>
              </a:rPr>
              <a:pPr marL="12700">
                <a:lnSpc>
                  <a:spcPts val="1895"/>
                </a:lnSpc>
              </a:pPr>
              <a:t>6/6/2017</a:t>
            </a:fld>
            <a:endParaRPr spc="140" dirty="0">
              <a:solidFill>
                <a:prstClr val="white"/>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bg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200" b="0" i="0">
                <a:solidFill>
                  <a:srgbClr val="191919"/>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800" b="0" i="0">
                <a:solidFill>
                  <a:schemeClr val="bg1"/>
                </a:solidFill>
                <a:latin typeface="Tahoma"/>
                <a:cs typeface="Tahoma"/>
              </a:defRPr>
            </a:lvl1pPr>
          </a:lstStyle>
          <a:p>
            <a:pPr marL="12700">
              <a:lnSpc>
                <a:spcPts val="1895"/>
              </a:lnSpc>
            </a:pPr>
            <a:r>
              <a:rPr lang="en-US" spc="175" smtClean="0">
                <a:solidFill>
                  <a:prstClr val="white"/>
                </a:solidFill>
              </a:rPr>
              <a:t>PPL UNIT - 1  SE(Computer)</a:t>
            </a:r>
            <a:endParaRPr spc="155" dirty="0">
              <a:solidFill>
                <a:prstClr val="white"/>
              </a:solidFill>
            </a:endParaRPr>
          </a:p>
        </p:txBody>
      </p:sp>
      <p:sp>
        <p:nvSpPr>
          <p:cNvPr id="5" name="Holder 5"/>
          <p:cNvSpPr>
            <a:spLocks noGrp="1"/>
          </p:cNvSpPr>
          <p:nvPr>
            <p:ph type="dt" sz="half" idx="6"/>
          </p:nvPr>
        </p:nvSpPr>
        <p:spPr/>
        <p:txBody>
          <a:bodyPr lIns="0" tIns="0" rIns="0" bIns="0"/>
          <a:lstStyle>
            <a:lvl1pPr>
              <a:defRPr sz="1800" b="0" i="0">
                <a:solidFill>
                  <a:schemeClr val="bg1"/>
                </a:solidFill>
                <a:latin typeface="Tahoma"/>
                <a:cs typeface="Tahoma"/>
              </a:defRPr>
            </a:lvl1pPr>
          </a:lstStyle>
          <a:p>
            <a:pPr marL="12700">
              <a:lnSpc>
                <a:spcPts val="1895"/>
              </a:lnSpc>
            </a:pPr>
            <a:fld id="{04EFFD1C-BAC0-431F-B5BE-4B5590197679}" type="datetime1">
              <a:rPr lang="en-US" spc="140" smtClean="0">
                <a:solidFill>
                  <a:prstClr val="white"/>
                </a:solidFill>
              </a:rPr>
              <a:pPr marL="12700">
                <a:lnSpc>
                  <a:spcPts val="1895"/>
                </a:lnSpc>
              </a:pPr>
              <a:t>6/6/2017</a:t>
            </a:fld>
            <a:endParaRPr spc="140" dirty="0">
              <a:solidFill>
                <a:prstClr val="white"/>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270" y="6248400"/>
            <a:ext cx="9142730" cy="609600"/>
          </a:xfrm>
          <a:custGeom>
            <a:avLst/>
            <a:gdLst/>
            <a:ahLst/>
            <a:cxnLst/>
            <a:rect l="l" t="t" r="r" b="b"/>
            <a:pathLst>
              <a:path w="9142730" h="609600">
                <a:moveTo>
                  <a:pt x="0" y="0"/>
                </a:moveTo>
                <a:lnTo>
                  <a:pt x="9142730" y="0"/>
                </a:lnTo>
                <a:lnTo>
                  <a:pt x="9142730" y="609600"/>
                </a:lnTo>
                <a:lnTo>
                  <a:pt x="0" y="609600"/>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2" name="Holder 2"/>
          <p:cNvSpPr>
            <a:spLocks noGrp="1"/>
          </p:cNvSpPr>
          <p:nvPr>
            <p:ph type="title"/>
          </p:nvPr>
        </p:nvSpPr>
        <p:spPr/>
        <p:txBody>
          <a:bodyPr lIns="0" tIns="0" rIns="0" bIns="0"/>
          <a:lstStyle>
            <a:lvl1pPr>
              <a:defRPr sz="2400" b="0" i="0">
                <a:solidFill>
                  <a:schemeClr val="bg1"/>
                </a:solidFill>
                <a:latin typeface="Tahoma"/>
                <a:cs typeface="Tahoma"/>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278120" y="1172210"/>
            <a:ext cx="3774440" cy="3929379"/>
          </a:xfrm>
          <a:prstGeom prst="rect">
            <a:avLst/>
          </a:prstGeom>
        </p:spPr>
        <p:txBody>
          <a:bodyPr wrap="square" lIns="0" tIns="0" rIns="0" bIns="0">
            <a:spAutoFit/>
          </a:bodyPr>
          <a:lstStyle>
            <a:lvl1pPr>
              <a:defRPr b="0" i="0">
                <a:solidFill>
                  <a:schemeClr val="tx1"/>
                </a:solidFill>
              </a:defRPr>
            </a:lvl1pPr>
          </a:lstStyle>
          <a:p>
            <a:endParaRPr/>
          </a:p>
        </p:txBody>
      </p:sp>
      <p:sp>
        <p:nvSpPr>
          <p:cNvPr id="5" name="Holder 5"/>
          <p:cNvSpPr>
            <a:spLocks noGrp="1"/>
          </p:cNvSpPr>
          <p:nvPr>
            <p:ph type="ftr" sz="quarter" idx="5"/>
          </p:nvPr>
        </p:nvSpPr>
        <p:spPr/>
        <p:txBody>
          <a:bodyPr lIns="0" tIns="0" rIns="0" bIns="0"/>
          <a:lstStyle>
            <a:lvl1pPr>
              <a:defRPr sz="1800" b="0" i="0">
                <a:solidFill>
                  <a:schemeClr val="bg1"/>
                </a:solidFill>
                <a:latin typeface="Tahoma"/>
                <a:cs typeface="Tahoma"/>
              </a:defRPr>
            </a:lvl1pPr>
          </a:lstStyle>
          <a:p>
            <a:pPr marL="12700">
              <a:lnSpc>
                <a:spcPts val="1895"/>
              </a:lnSpc>
            </a:pPr>
            <a:r>
              <a:rPr lang="en-US" spc="175" smtClean="0">
                <a:solidFill>
                  <a:prstClr val="white"/>
                </a:solidFill>
              </a:rPr>
              <a:t>PPL UNIT - 1  SE(Computer)</a:t>
            </a:r>
            <a:endParaRPr spc="155" dirty="0">
              <a:solidFill>
                <a:prstClr val="white"/>
              </a:solidFill>
            </a:endParaRPr>
          </a:p>
        </p:txBody>
      </p:sp>
      <p:sp>
        <p:nvSpPr>
          <p:cNvPr id="6" name="Holder 6"/>
          <p:cNvSpPr>
            <a:spLocks noGrp="1"/>
          </p:cNvSpPr>
          <p:nvPr>
            <p:ph type="dt" sz="half" idx="6"/>
          </p:nvPr>
        </p:nvSpPr>
        <p:spPr/>
        <p:txBody>
          <a:bodyPr lIns="0" tIns="0" rIns="0" bIns="0"/>
          <a:lstStyle>
            <a:lvl1pPr>
              <a:defRPr sz="1800" b="0" i="0">
                <a:solidFill>
                  <a:schemeClr val="bg1"/>
                </a:solidFill>
                <a:latin typeface="Tahoma"/>
                <a:cs typeface="Tahoma"/>
              </a:defRPr>
            </a:lvl1pPr>
          </a:lstStyle>
          <a:p>
            <a:pPr marL="12700">
              <a:lnSpc>
                <a:spcPts val="1895"/>
              </a:lnSpc>
            </a:pPr>
            <a:fld id="{33897550-8436-4A46-8A0F-40D349A554F7}" type="datetime1">
              <a:rPr lang="en-US" spc="140" smtClean="0">
                <a:solidFill>
                  <a:prstClr val="white"/>
                </a:solidFill>
              </a:rPr>
              <a:pPr marL="12700">
                <a:lnSpc>
                  <a:spcPts val="1895"/>
                </a:lnSpc>
              </a:pPr>
              <a:t>6/6/2017</a:t>
            </a:fld>
            <a:endParaRPr spc="140" dirty="0">
              <a:solidFill>
                <a:prstClr val="white"/>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bg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1800" b="0" i="0">
                <a:solidFill>
                  <a:schemeClr val="bg1"/>
                </a:solidFill>
                <a:latin typeface="Tahoma"/>
                <a:cs typeface="Tahoma"/>
              </a:defRPr>
            </a:lvl1pPr>
          </a:lstStyle>
          <a:p>
            <a:pPr marL="12700">
              <a:lnSpc>
                <a:spcPts val="1895"/>
              </a:lnSpc>
            </a:pPr>
            <a:r>
              <a:rPr lang="en-US" spc="175" smtClean="0">
                <a:solidFill>
                  <a:prstClr val="white"/>
                </a:solidFill>
              </a:rPr>
              <a:t>PPL UNIT - 1  SE(Computer)</a:t>
            </a:r>
            <a:endParaRPr spc="155" dirty="0">
              <a:solidFill>
                <a:prstClr val="white"/>
              </a:solidFill>
            </a:endParaRPr>
          </a:p>
        </p:txBody>
      </p:sp>
      <p:sp>
        <p:nvSpPr>
          <p:cNvPr id="4" name="Holder 4"/>
          <p:cNvSpPr>
            <a:spLocks noGrp="1"/>
          </p:cNvSpPr>
          <p:nvPr>
            <p:ph type="dt" sz="half" idx="6"/>
          </p:nvPr>
        </p:nvSpPr>
        <p:spPr/>
        <p:txBody>
          <a:bodyPr lIns="0" tIns="0" rIns="0" bIns="0"/>
          <a:lstStyle>
            <a:lvl1pPr>
              <a:defRPr sz="1800" b="0" i="0">
                <a:solidFill>
                  <a:schemeClr val="bg1"/>
                </a:solidFill>
                <a:latin typeface="Tahoma"/>
                <a:cs typeface="Tahoma"/>
              </a:defRPr>
            </a:lvl1pPr>
          </a:lstStyle>
          <a:p>
            <a:pPr marL="12700">
              <a:lnSpc>
                <a:spcPts val="1895"/>
              </a:lnSpc>
            </a:pPr>
            <a:fld id="{C4F52B3F-9C93-43FD-9CC4-179B6F1C3961}" type="datetime1">
              <a:rPr lang="en-US" spc="140" smtClean="0">
                <a:solidFill>
                  <a:prstClr val="white"/>
                </a:solidFill>
              </a:rPr>
              <a:pPr marL="12700">
                <a:lnSpc>
                  <a:spcPts val="1895"/>
                </a:lnSpc>
              </a:pPr>
              <a:t>6/6/2017</a:t>
            </a:fld>
            <a:endParaRPr spc="140" dirty="0">
              <a:solidFill>
                <a:prstClr val="white"/>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800" b="0" i="0">
                <a:solidFill>
                  <a:schemeClr val="bg1"/>
                </a:solidFill>
                <a:latin typeface="Tahoma"/>
                <a:cs typeface="Tahoma"/>
              </a:defRPr>
            </a:lvl1pPr>
          </a:lstStyle>
          <a:p>
            <a:pPr marL="12700">
              <a:lnSpc>
                <a:spcPts val="1895"/>
              </a:lnSpc>
            </a:pPr>
            <a:r>
              <a:rPr lang="en-US" spc="175" smtClean="0">
                <a:solidFill>
                  <a:prstClr val="white"/>
                </a:solidFill>
              </a:rPr>
              <a:t>PPL UNIT - 1  SE(Computer)</a:t>
            </a:r>
            <a:endParaRPr spc="155" dirty="0">
              <a:solidFill>
                <a:prstClr val="white"/>
              </a:solidFill>
            </a:endParaRPr>
          </a:p>
        </p:txBody>
      </p:sp>
      <p:sp>
        <p:nvSpPr>
          <p:cNvPr id="3" name="Holder 3"/>
          <p:cNvSpPr>
            <a:spLocks noGrp="1"/>
          </p:cNvSpPr>
          <p:nvPr>
            <p:ph type="dt" sz="half" idx="6"/>
          </p:nvPr>
        </p:nvSpPr>
        <p:spPr/>
        <p:txBody>
          <a:bodyPr lIns="0" tIns="0" rIns="0" bIns="0"/>
          <a:lstStyle>
            <a:lvl1pPr>
              <a:defRPr sz="1800" b="0" i="0">
                <a:solidFill>
                  <a:schemeClr val="bg1"/>
                </a:solidFill>
                <a:latin typeface="Tahoma"/>
                <a:cs typeface="Tahoma"/>
              </a:defRPr>
            </a:lvl1pPr>
          </a:lstStyle>
          <a:p>
            <a:pPr marL="12700">
              <a:lnSpc>
                <a:spcPts val="1895"/>
              </a:lnSpc>
            </a:pPr>
            <a:fld id="{BBB033F2-8084-447E-81E2-A554676EA52D}" type="datetime1">
              <a:rPr lang="en-US" spc="140" smtClean="0">
                <a:solidFill>
                  <a:prstClr val="white"/>
                </a:solidFill>
              </a:rPr>
              <a:pPr marL="12700">
                <a:lnSpc>
                  <a:spcPts val="1895"/>
                </a:lnSpc>
              </a:pPr>
              <a:t>6/6/2017</a:t>
            </a:fld>
            <a:endParaRPr spc="140" dirty="0">
              <a:solidFill>
                <a:prstClr val="white"/>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15F88ED-562A-4C64-B89C-1133F8D7458E}" type="datetime1">
              <a:rPr lang="en-US" smtClean="0">
                <a:solidFill>
                  <a:srgbClr val="575F6D"/>
                </a:solidFill>
              </a:rPr>
              <a:pPr/>
              <a:t>6/6/2017</a:t>
            </a:fld>
            <a:endParaRPr lang="en-US">
              <a:solidFill>
                <a:srgbClr val="575F6D"/>
              </a:solidFill>
            </a:endParaRPr>
          </a:p>
        </p:txBody>
      </p:sp>
      <p:sp>
        <p:nvSpPr>
          <p:cNvPr id="4" name="Footer Placeholder 3"/>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5" name="Slide Number Placeholder 4"/>
          <p:cNvSpPr>
            <a:spLocks noGrp="1"/>
          </p:cNvSpPr>
          <p:nvPr>
            <p:ph type="sldNum" sz="quarter" idx="12"/>
          </p:nvPr>
        </p:nvSpPr>
        <p:spPr/>
        <p:txBody>
          <a:bodyPr/>
          <a:lstStyle/>
          <a:p>
            <a:fld id="{81118C7B-98AB-449A-8A07-D4B6B3875F9B}" type="slidenum">
              <a:rPr lang="en-US" smtClean="0"/>
              <a:pPr/>
              <a:t>‹#›</a:t>
            </a:fld>
            <a:endParaRPr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7B9E77-EE93-469C-9BAE-E93CE7E29660}" type="datetime1">
              <a:rPr lang="en-US" smtClean="0">
                <a:solidFill>
                  <a:srgbClr val="575F6D"/>
                </a:solidFill>
              </a:rPr>
              <a:pPr/>
              <a:t>6/6/2017</a:t>
            </a:fld>
            <a:endParaRPr lang="en-US">
              <a:solidFill>
                <a:srgbClr val="575F6D"/>
              </a:solidFill>
            </a:endParaRPr>
          </a:p>
        </p:txBody>
      </p:sp>
      <p:sp>
        <p:nvSpPr>
          <p:cNvPr id="3" name="Footer Placeholder 2"/>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4" name="Slide Number Placeholder 3"/>
          <p:cNvSpPr>
            <a:spLocks noGrp="1"/>
          </p:cNvSpPr>
          <p:nvPr>
            <p:ph type="sldNum" sz="quarter" idx="12"/>
          </p:nvPr>
        </p:nvSpPr>
        <p:spPr/>
        <p:txBody>
          <a:bodyPr/>
          <a:lstStyle/>
          <a:p>
            <a:fld id="{81118C7B-98AB-449A-8A07-D4B6B3875F9B}"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B83B5E2-D83E-4DF2-823A-6EA5BCB224C1}" type="datetime1">
              <a:rPr lang="en-US" smtClean="0">
                <a:solidFill>
                  <a:srgbClr val="575F6D"/>
                </a:solidFill>
              </a:rPr>
              <a:pPr/>
              <a:t>6/6/2017</a:t>
            </a:fld>
            <a:endParaRPr lang="en-US">
              <a:solidFill>
                <a:srgbClr val="575F6D"/>
              </a:solidFill>
            </a:endParaRPr>
          </a:p>
        </p:txBody>
      </p:sp>
      <p:sp>
        <p:nvSpPr>
          <p:cNvPr id="6" name="Footer Placeholder 5"/>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7" name="Slide Number Placeholder 6"/>
          <p:cNvSpPr>
            <a:spLocks noGrp="1"/>
          </p:cNvSpPr>
          <p:nvPr>
            <p:ph type="sldNum" sz="quarter" idx="12"/>
          </p:nvPr>
        </p:nvSpPr>
        <p:spPr/>
        <p:txBody>
          <a:bodyPr/>
          <a:lstStyle/>
          <a:p>
            <a:fld id="{81118C7B-98AB-449A-8A07-D4B6B3875F9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B30F6968-AD50-4F40-B50B-1D57014CBA26}" type="datetime1">
              <a:rPr lang="en-US" smtClean="0">
                <a:solidFill>
                  <a:srgbClr val="575F6D"/>
                </a:solidFill>
              </a:rPr>
              <a:pPr/>
              <a:t>6/6/2017</a:t>
            </a:fld>
            <a:endParaRPr lang="en-US">
              <a:solidFill>
                <a:srgbClr val="575F6D"/>
              </a:solidFill>
            </a:endParaRPr>
          </a:p>
        </p:txBody>
      </p:sp>
      <p:sp>
        <p:nvSpPr>
          <p:cNvPr id="6" name="Footer Placeholder 5"/>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7" name="Slide Number Placeholder 6"/>
          <p:cNvSpPr>
            <a:spLocks noGrp="1"/>
          </p:cNvSpPr>
          <p:nvPr>
            <p:ph type="sldNum" sz="quarter" idx="12"/>
          </p:nvPr>
        </p:nvSpPr>
        <p:spPr/>
        <p:txBody>
          <a:bodyPr/>
          <a:lstStyle/>
          <a:p>
            <a:fld id="{81118C7B-98AB-449A-8A07-D4B6B3875F9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theme" Target="../theme/theme5.xml"/><Relationship Id="rId5" Type="http://schemas.openxmlformats.org/officeDocument/2006/relationships/slideLayout" Target="../slideLayouts/slideLayout49.xml"/><Relationship Id="rId4"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theme" Target="../theme/theme6.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pPr algn="r" eaLnBrk="1" latinLnBrk="0" hangingPunct="1"/>
            <a:fld id="{303CEEE7-924A-4798-A4E2-A7C9EA55593F}" type="datetime1">
              <a:rPr lang="en-US" smtClean="0"/>
              <a:pPr algn="r" eaLnBrk="1" latinLnBrk="0" hangingPunct="1"/>
              <a:t>6/6/2017</a:t>
            </a:fld>
            <a:endParaRPr lang="en-US" dirty="0">
              <a:solidFill>
                <a:schemeClr val="tx2"/>
              </a:solidFill>
            </a:endParaRPr>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pPr algn="l" eaLnBrk="1" latinLnBrk="0" hangingPunct="1"/>
            <a:r>
              <a:rPr kumimoji="0" lang="en-US" smtClean="0">
                <a:solidFill>
                  <a:schemeClr val="tx2"/>
                </a:solidFill>
              </a:rPr>
              <a:t>PPL UNIT - 1  SE(Computer)</a:t>
            </a:r>
            <a:endParaRPr kumimoji="0" lang="en-US" dirty="0">
              <a:solidFill>
                <a:schemeClr val="tx2"/>
              </a:solidFill>
            </a:endParaRP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pPr algn="ctr" eaLnBrk="1" latinLnBrk="0" hangingPunct="1"/>
            <a:fld id="{2BBB5E19-F10A-4C2F-BF6F-11C513378A2E}" type="slidenum">
              <a:rPr kumimoji="0" lang="en-US" smtClean="0"/>
              <a:pPr algn="ctr" eaLnBrk="1" latinLnBrk="0" hangingPunct="1"/>
              <a:t>‹#›</a:t>
            </a:fld>
            <a:endParaRPr kumimoji="0" lang="en-US" sz="1400" b="1" dirty="0">
              <a:solidFill>
                <a:srgbClr val="FFFFFF"/>
              </a:solidFill>
            </a:endParaRPr>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hf hd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8797D4FA-4970-46BA-90CD-735B855B9C6A}" type="datetime1">
              <a:rPr lang="en-US" smtClean="0">
                <a:solidFill>
                  <a:srgbClr val="575F6D"/>
                </a:solidFill>
              </a:rPr>
              <a:pPr/>
              <a:t>6/6/2017</a:t>
            </a:fld>
            <a:endParaRPr lang="en-US" dirty="0">
              <a:solidFill>
                <a:srgbClr val="575F6D"/>
              </a:solidFill>
            </a:endParaRPr>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r>
              <a:rPr lang="en-US" smtClean="0">
                <a:solidFill>
                  <a:srgbClr val="575F6D"/>
                </a:solidFill>
              </a:rPr>
              <a:t>PPL UNIT - 1  SE(Computer)</a:t>
            </a:r>
            <a:endParaRPr lang="en-US" dirty="0">
              <a:solidFill>
                <a:srgbClr val="575F6D"/>
              </a:solidFill>
            </a:endParaRPr>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a:solidFill>
                <a:prstClr val="white"/>
              </a:solidFill>
            </a:endParaRPr>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dirty="0">
              <a:solidFill>
                <a:prstClr val="white"/>
              </a:solidFill>
            </a:endParaRPr>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2BBB5E19-F10A-4C2F-BF6F-11C513378A2E}"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hf hd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DAFA7965-225A-44F6-A0B0-DA7D6841E561}" type="datetime1">
              <a:rPr lang="en-US" smtClean="0"/>
              <a:pPr/>
              <a:t>6/6/2017</a:t>
            </a:fld>
            <a:endParaRPr lang="en-US" dirty="0">
              <a:solidFill>
                <a:srgbClr val="646B86"/>
              </a:solidFill>
            </a:endParaRPr>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r>
              <a:rPr lang="en-US" smtClean="0">
                <a:solidFill>
                  <a:srgbClr val="646B86"/>
                </a:solidFill>
              </a:rPr>
              <a:t>PPL UNIT - 1  SE(Computer)</a:t>
            </a:r>
            <a:endParaRPr lang="en-US" dirty="0">
              <a:solidFill>
                <a:srgbClr val="646B86"/>
              </a:solidFill>
            </a:endParaRPr>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a:solidFill>
                <a:prstClr val="white"/>
              </a:solidFill>
            </a:endParaRPr>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endParaRPr lang="en-US">
              <a:solidFill>
                <a:prstClr val="white"/>
              </a:solidFill>
            </a:endParaRPr>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2BBB5E19-F10A-4C2F-BF6F-11C513378A2E}" type="slidenum">
              <a:rPr lang="en-US" smtClean="0">
                <a:solidFill>
                  <a:srgbClr val="8CADAE">
                    <a:shade val="75000"/>
                  </a:srgbClr>
                </a:solidFill>
              </a:rPr>
              <a:pPr/>
              <a:t>‹#›</a:t>
            </a:fld>
            <a:endParaRPr lang="en-US" sz="1400" b="1" dirty="0">
              <a:solidFill>
                <a:srgbClr val="FFFFFF"/>
              </a:solidFill>
            </a:endParaRPr>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hf hdr="0" dt="0"/>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F255D339-67E5-4A57-8A7F-4E6C4D181F52}" type="datetime1">
              <a:rPr lang="en-US" smtClean="0">
                <a:solidFill>
                  <a:srgbClr val="775F55"/>
                </a:solidFill>
              </a:rPr>
              <a:pPr/>
              <a:t>6/6/2017</a:t>
            </a:fld>
            <a:endParaRPr lang="en-US" dirty="0">
              <a:solidFill>
                <a:srgbClr val="646B86"/>
              </a:solidFill>
            </a:endParaRPr>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r>
              <a:rPr lang="en-US" smtClean="0">
                <a:solidFill>
                  <a:srgbClr val="646B86"/>
                </a:solidFill>
              </a:rPr>
              <a:t>PPL UNIT - 1  SE(Computer)</a:t>
            </a:r>
            <a:endParaRPr lang="en-US" dirty="0">
              <a:solidFill>
                <a:srgbClr val="646B86"/>
              </a:solidFill>
            </a:endParaRP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fontAlgn="auto">
              <a:spcBef>
                <a:spcPts val="0"/>
              </a:spcBef>
              <a:spcAft>
                <a:spcPts val="0"/>
              </a:spcAft>
            </a:pPr>
            <a:endParaRPr lang="en-US" sz="1800">
              <a:solidFill>
                <a:prstClr val="white"/>
              </a:solidFill>
            </a:endParaRPr>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fontAlgn="auto">
              <a:spcBef>
                <a:spcPts val="0"/>
              </a:spcBef>
              <a:spcAft>
                <a:spcPts val="0"/>
              </a:spcAft>
            </a:pPr>
            <a:endParaRPr lang="en-US" sz="1800">
              <a:solidFill>
                <a:prstClr val="white"/>
              </a:solidFill>
            </a:endParaRPr>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fontAlgn="auto">
              <a:spcBef>
                <a:spcPts val="0"/>
              </a:spcBef>
              <a:spcAft>
                <a:spcPts val="0"/>
              </a:spcAft>
            </a:pPr>
            <a:endParaRPr lang="en-US" sz="1800">
              <a:solidFill>
                <a:prstClr val="white"/>
              </a:solidFill>
            </a:endParaRPr>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2BBB5E19-F10A-4C2F-BF6F-11C513378A2E}" type="slidenum">
              <a:rPr lang="en-US" smtClean="0">
                <a:solidFill>
                  <a:srgbClr val="8CADAE">
                    <a:shade val="75000"/>
                  </a:srgbClr>
                </a:solidFill>
              </a:rPr>
              <a:pPr/>
              <a:t>‹#›</a:t>
            </a:fld>
            <a:endParaRPr lang="en-US" dirty="0"/>
          </a:p>
        </p:txBody>
      </p:sp>
    </p:spTree>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hf hd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56540" y="-7620"/>
            <a:ext cx="8630919" cy="989330"/>
          </a:xfrm>
          <a:prstGeom prst="rect">
            <a:avLst/>
          </a:prstGeom>
        </p:spPr>
        <p:txBody>
          <a:bodyPr wrap="square" lIns="0" tIns="0" rIns="0" bIns="0">
            <a:spAutoFit/>
          </a:bodyPr>
          <a:lstStyle>
            <a:lvl1pPr>
              <a:defRPr sz="2400" b="0" i="0">
                <a:solidFill>
                  <a:schemeClr val="bg1"/>
                </a:solidFill>
                <a:latin typeface="Tahoma"/>
                <a:cs typeface="Tahoma"/>
              </a:defRPr>
            </a:lvl1pPr>
          </a:lstStyle>
          <a:p>
            <a:endParaRPr/>
          </a:p>
        </p:txBody>
      </p:sp>
      <p:sp>
        <p:nvSpPr>
          <p:cNvPr id="3" name="Holder 3"/>
          <p:cNvSpPr>
            <a:spLocks noGrp="1"/>
          </p:cNvSpPr>
          <p:nvPr>
            <p:ph type="body" idx="1"/>
          </p:nvPr>
        </p:nvSpPr>
        <p:spPr>
          <a:xfrm>
            <a:off x="1816100" y="1996440"/>
            <a:ext cx="5511799" cy="2858770"/>
          </a:xfrm>
          <a:prstGeom prst="rect">
            <a:avLst/>
          </a:prstGeom>
        </p:spPr>
        <p:txBody>
          <a:bodyPr wrap="square" lIns="0" tIns="0" rIns="0" bIns="0">
            <a:spAutoFit/>
          </a:bodyPr>
          <a:lstStyle>
            <a:lvl1pPr>
              <a:defRPr sz="2200" b="0" i="0">
                <a:solidFill>
                  <a:srgbClr val="191919"/>
                </a:solidFill>
                <a:latin typeface="Arial"/>
                <a:cs typeface="Arial"/>
              </a:defRPr>
            </a:lvl1pPr>
          </a:lstStyle>
          <a:p>
            <a:endParaRPr/>
          </a:p>
        </p:txBody>
      </p:sp>
      <p:sp>
        <p:nvSpPr>
          <p:cNvPr id="4" name="Holder 4"/>
          <p:cNvSpPr>
            <a:spLocks noGrp="1"/>
          </p:cNvSpPr>
          <p:nvPr>
            <p:ph type="ftr" sz="quarter" idx="5"/>
          </p:nvPr>
        </p:nvSpPr>
        <p:spPr>
          <a:xfrm>
            <a:off x="77469" y="6312494"/>
            <a:ext cx="895985" cy="254000"/>
          </a:xfrm>
          <a:prstGeom prst="rect">
            <a:avLst/>
          </a:prstGeom>
        </p:spPr>
        <p:txBody>
          <a:bodyPr wrap="square" lIns="0" tIns="0" rIns="0" bIns="0">
            <a:spAutoFit/>
          </a:bodyPr>
          <a:lstStyle>
            <a:lvl1pPr>
              <a:defRPr sz="1800" b="0" i="0">
                <a:solidFill>
                  <a:schemeClr val="bg1"/>
                </a:solidFill>
                <a:latin typeface="Tahoma"/>
                <a:cs typeface="Tahoma"/>
              </a:defRPr>
            </a:lvl1pPr>
          </a:lstStyle>
          <a:p>
            <a:pPr marL="12700" algn="l" fontAlgn="auto">
              <a:lnSpc>
                <a:spcPts val="1895"/>
              </a:lnSpc>
              <a:spcBef>
                <a:spcPts val="0"/>
              </a:spcBef>
              <a:spcAft>
                <a:spcPts val="0"/>
              </a:spcAft>
            </a:pPr>
            <a:r>
              <a:rPr lang="en-US" spc="175" smtClean="0">
                <a:solidFill>
                  <a:prstClr val="white"/>
                </a:solidFill>
                <a:ea typeface="+mn-ea"/>
              </a:rPr>
              <a:t>PPL UNIT - 1  SE(Computer)</a:t>
            </a:r>
            <a:endParaRPr spc="155" dirty="0">
              <a:solidFill>
                <a:prstClr val="white"/>
              </a:solidFill>
              <a:ea typeface="+mn-ea"/>
            </a:endParaRPr>
          </a:p>
        </p:txBody>
      </p:sp>
      <p:sp>
        <p:nvSpPr>
          <p:cNvPr id="5" name="Holder 5"/>
          <p:cNvSpPr>
            <a:spLocks noGrp="1"/>
          </p:cNvSpPr>
          <p:nvPr>
            <p:ph type="dt" sz="half" idx="6"/>
          </p:nvPr>
        </p:nvSpPr>
        <p:spPr>
          <a:xfrm>
            <a:off x="6935469" y="6312494"/>
            <a:ext cx="1738629" cy="254000"/>
          </a:xfrm>
          <a:prstGeom prst="rect">
            <a:avLst/>
          </a:prstGeom>
        </p:spPr>
        <p:txBody>
          <a:bodyPr wrap="square" lIns="0" tIns="0" rIns="0" bIns="0">
            <a:spAutoFit/>
          </a:bodyPr>
          <a:lstStyle>
            <a:lvl1pPr>
              <a:defRPr sz="1800" b="0" i="0">
                <a:solidFill>
                  <a:schemeClr val="bg1"/>
                </a:solidFill>
                <a:latin typeface="Tahoma"/>
                <a:cs typeface="Tahoma"/>
              </a:defRPr>
            </a:lvl1pPr>
          </a:lstStyle>
          <a:p>
            <a:pPr marL="12700" algn="l" fontAlgn="auto">
              <a:lnSpc>
                <a:spcPts val="1895"/>
              </a:lnSpc>
              <a:spcBef>
                <a:spcPts val="0"/>
              </a:spcBef>
              <a:spcAft>
                <a:spcPts val="0"/>
              </a:spcAft>
            </a:pPr>
            <a:fld id="{75AA2170-865D-46F4-A28E-DC46CB2B19FA}" type="datetime1">
              <a:rPr lang="en-US" spc="140" smtClean="0">
                <a:solidFill>
                  <a:prstClr val="white"/>
                </a:solidFill>
                <a:ea typeface="+mn-ea"/>
              </a:rPr>
              <a:pPr marL="12700" algn="l" fontAlgn="auto">
                <a:lnSpc>
                  <a:spcPts val="1895"/>
                </a:lnSpc>
                <a:spcBef>
                  <a:spcPts val="0"/>
                </a:spcBef>
                <a:spcAft>
                  <a:spcPts val="0"/>
                </a:spcAft>
              </a:pPr>
              <a:t>6/6/2017</a:t>
            </a:fld>
            <a:endParaRPr spc="140" dirty="0">
              <a:solidFill>
                <a:prstClr val="white"/>
              </a:solidFill>
              <a:ea typeface="+mn-ea"/>
            </a:endParaRPr>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pPr fontAlgn="auto">
              <a:spcBef>
                <a:spcPts val="0"/>
              </a:spcBef>
              <a:spcAft>
                <a:spcPts val="0"/>
              </a:spcAft>
            </a:pPr>
            <a:fld id="{B6F15528-21DE-4FAA-801E-634DDDAF4B2B}" type="slidenum">
              <a:rPr sz="1800">
                <a:solidFill>
                  <a:prstClr val="black">
                    <a:tint val="75000"/>
                  </a:prstClr>
                </a:solidFill>
                <a:latin typeface="Calibri"/>
                <a:ea typeface="+mn-ea"/>
              </a:rPr>
              <a:pPr fontAlgn="auto">
                <a:spcBef>
                  <a:spcPts val="0"/>
                </a:spcBef>
                <a:spcAft>
                  <a:spcPts val="0"/>
                </a:spcAft>
              </a:pPr>
              <a:t>‹#›</a:t>
            </a:fld>
            <a:endParaRPr sz="1800">
              <a:solidFill>
                <a:prstClr val="black">
                  <a:tint val="75000"/>
                </a:prstClr>
              </a:solidFill>
              <a:latin typeface="Calibri"/>
              <a:ea typeface="+mn-ea"/>
            </a:endParaRPr>
          </a:p>
        </p:txBody>
      </p:sp>
    </p:spTree>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Lst>
  <p:hf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56540" y="-7620"/>
            <a:ext cx="8630919" cy="989330"/>
          </a:xfrm>
          <a:prstGeom prst="rect">
            <a:avLst/>
          </a:prstGeom>
        </p:spPr>
        <p:txBody>
          <a:bodyPr wrap="square" lIns="0" tIns="0" rIns="0" bIns="0">
            <a:spAutoFit/>
          </a:bodyPr>
          <a:lstStyle>
            <a:lvl1pPr>
              <a:defRPr sz="2400" b="0" i="0">
                <a:solidFill>
                  <a:schemeClr val="bg1"/>
                </a:solidFill>
                <a:latin typeface="Tahoma"/>
                <a:cs typeface="Tahoma"/>
              </a:defRPr>
            </a:lvl1pPr>
          </a:lstStyle>
          <a:p>
            <a:endParaRPr/>
          </a:p>
        </p:txBody>
      </p:sp>
      <p:sp>
        <p:nvSpPr>
          <p:cNvPr id="3" name="Holder 3"/>
          <p:cNvSpPr>
            <a:spLocks noGrp="1"/>
          </p:cNvSpPr>
          <p:nvPr>
            <p:ph type="body" idx="1"/>
          </p:nvPr>
        </p:nvSpPr>
        <p:spPr>
          <a:xfrm>
            <a:off x="1816100" y="1996440"/>
            <a:ext cx="5511799" cy="2858770"/>
          </a:xfrm>
          <a:prstGeom prst="rect">
            <a:avLst/>
          </a:prstGeom>
        </p:spPr>
        <p:txBody>
          <a:bodyPr wrap="square" lIns="0" tIns="0" rIns="0" bIns="0">
            <a:spAutoFit/>
          </a:bodyPr>
          <a:lstStyle>
            <a:lvl1pPr>
              <a:defRPr sz="2200" b="0" i="0">
                <a:solidFill>
                  <a:srgbClr val="191919"/>
                </a:solidFill>
                <a:latin typeface="Arial"/>
                <a:cs typeface="Arial"/>
              </a:defRPr>
            </a:lvl1pPr>
          </a:lstStyle>
          <a:p>
            <a:endParaRPr/>
          </a:p>
        </p:txBody>
      </p:sp>
      <p:sp>
        <p:nvSpPr>
          <p:cNvPr id="4" name="Holder 4"/>
          <p:cNvSpPr>
            <a:spLocks noGrp="1"/>
          </p:cNvSpPr>
          <p:nvPr>
            <p:ph type="ftr" sz="quarter" idx="5"/>
          </p:nvPr>
        </p:nvSpPr>
        <p:spPr>
          <a:xfrm>
            <a:off x="77469" y="6312494"/>
            <a:ext cx="895985" cy="254000"/>
          </a:xfrm>
          <a:prstGeom prst="rect">
            <a:avLst/>
          </a:prstGeom>
        </p:spPr>
        <p:txBody>
          <a:bodyPr wrap="square" lIns="0" tIns="0" rIns="0" bIns="0">
            <a:spAutoFit/>
          </a:bodyPr>
          <a:lstStyle>
            <a:lvl1pPr>
              <a:defRPr sz="1800" b="0" i="0">
                <a:solidFill>
                  <a:schemeClr val="bg1"/>
                </a:solidFill>
                <a:latin typeface="Tahoma"/>
                <a:cs typeface="Tahoma"/>
              </a:defRPr>
            </a:lvl1pPr>
          </a:lstStyle>
          <a:p>
            <a:pPr marL="12700" algn="l" fontAlgn="auto">
              <a:lnSpc>
                <a:spcPts val="1895"/>
              </a:lnSpc>
              <a:spcBef>
                <a:spcPts val="0"/>
              </a:spcBef>
              <a:spcAft>
                <a:spcPts val="0"/>
              </a:spcAft>
            </a:pPr>
            <a:r>
              <a:rPr lang="en-US" spc="175" smtClean="0">
                <a:solidFill>
                  <a:prstClr val="white"/>
                </a:solidFill>
                <a:ea typeface="+mn-ea"/>
              </a:rPr>
              <a:t>PPL UNIT - 1  SE(Computer)</a:t>
            </a:r>
            <a:endParaRPr spc="155" dirty="0">
              <a:solidFill>
                <a:prstClr val="white"/>
              </a:solidFill>
              <a:ea typeface="+mn-ea"/>
            </a:endParaRPr>
          </a:p>
        </p:txBody>
      </p:sp>
      <p:sp>
        <p:nvSpPr>
          <p:cNvPr id="5" name="Holder 5"/>
          <p:cNvSpPr>
            <a:spLocks noGrp="1"/>
          </p:cNvSpPr>
          <p:nvPr>
            <p:ph type="dt" sz="half" idx="6"/>
          </p:nvPr>
        </p:nvSpPr>
        <p:spPr>
          <a:xfrm>
            <a:off x="6935469" y="6312494"/>
            <a:ext cx="1738629" cy="254000"/>
          </a:xfrm>
          <a:prstGeom prst="rect">
            <a:avLst/>
          </a:prstGeom>
        </p:spPr>
        <p:txBody>
          <a:bodyPr wrap="square" lIns="0" tIns="0" rIns="0" bIns="0">
            <a:spAutoFit/>
          </a:bodyPr>
          <a:lstStyle>
            <a:lvl1pPr>
              <a:defRPr sz="1800" b="0" i="0">
                <a:solidFill>
                  <a:schemeClr val="bg1"/>
                </a:solidFill>
                <a:latin typeface="Tahoma"/>
                <a:cs typeface="Tahoma"/>
              </a:defRPr>
            </a:lvl1pPr>
          </a:lstStyle>
          <a:p>
            <a:pPr marL="12700" algn="l" fontAlgn="auto">
              <a:lnSpc>
                <a:spcPts val="1895"/>
              </a:lnSpc>
              <a:spcBef>
                <a:spcPts val="0"/>
              </a:spcBef>
              <a:spcAft>
                <a:spcPts val="0"/>
              </a:spcAft>
            </a:pPr>
            <a:fld id="{77E0179A-BF5F-4E64-8875-F5CD9315D319}" type="datetime1">
              <a:rPr lang="en-US" spc="140" smtClean="0">
                <a:solidFill>
                  <a:prstClr val="white"/>
                </a:solidFill>
                <a:ea typeface="+mn-ea"/>
              </a:rPr>
              <a:pPr marL="12700" algn="l" fontAlgn="auto">
                <a:lnSpc>
                  <a:spcPts val="1895"/>
                </a:lnSpc>
                <a:spcBef>
                  <a:spcPts val="0"/>
                </a:spcBef>
                <a:spcAft>
                  <a:spcPts val="0"/>
                </a:spcAft>
              </a:pPr>
              <a:t>6/6/2017</a:t>
            </a:fld>
            <a:endParaRPr spc="140" dirty="0">
              <a:solidFill>
                <a:prstClr val="white"/>
              </a:solidFill>
              <a:ea typeface="+mn-ea"/>
            </a:endParaRPr>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pPr fontAlgn="auto">
              <a:spcBef>
                <a:spcPts val="0"/>
              </a:spcBef>
              <a:spcAft>
                <a:spcPts val="0"/>
              </a:spcAft>
            </a:pPr>
            <a:fld id="{B6F15528-21DE-4FAA-801E-634DDDAF4B2B}" type="slidenum">
              <a:rPr sz="1800">
                <a:solidFill>
                  <a:prstClr val="black">
                    <a:tint val="75000"/>
                  </a:prstClr>
                </a:solidFill>
                <a:latin typeface="Calibri"/>
                <a:ea typeface="+mn-ea"/>
              </a:rPr>
              <a:pPr fontAlgn="auto">
                <a:spcBef>
                  <a:spcPts val="0"/>
                </a:spcBef>
                <a:spcAft>
                  <a:spcPts val="0"/>
                </a:spcAft>
              </a:pPr>
              <a:t>‹#›</a:t>
            </a:fld>
            <a:endParaRPr sz="1800">
              <a:solidFill>
                <a:prstClr val="black">
                  <a:tint val="75000"/>
                </a:prstClr>
              </a:solidFill>
              <a:latin typeface="Calibri"/>
              <a:ea typeface="+mn-ea"/>
            </a:endParaRPr>
          </a:p>
        </p:txBody>
      </p:sp>
    </p:spTree>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Lst>
  <p:hf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Software_testi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en.wikipedia.org/wiki/Dynamic_testing"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5.xml"/></Relationships>
</file>

<file path=ppt/slides/_rels/slide1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6.xml"/></Relationships>
</file>

<file path=ppt/slides/_rels/slide1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6.xml"/></Relationships>
</file>

<file path=ppt/slides/_rels/slide1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5.xml"/><Relationship Id="rId4" Type="http://schemas.openxmlformats.org/officeDocument/2006/relationships/image" Target="../media/image39.jpe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5.xml"/></Relationships>
</file>

<file path=ppt/slides/_rels/slide1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5.xml"/></Relationships>
</file>

<file path=ppt/slides/_rels/slide16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5.xml"/></Relationships>
</file>

<file path=ppt/slides/_rels/slide1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5.xml"/></Relationships>
</file>

<file path=ppt/slides/_rels/slide1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hyperlink" Target="http://istqbexamcertification.com/what-is-a-software-testing/" TargetMode="External"/><Relationship Id="rId2" Type="http://schemas.openxmlformats.org/officeDocument/2006/relationships/hyperlink" Target="http://istqbexamcertification.com/what-is-waterfall-model-advantages-disadvantages-and-when-to-use-it/" TargetMode="Externa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6.xml"/></Relationships>
</file>

<file path=ppt/slides/_rels/slide1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6.xml"/></Relationships>
</file>

<file path=ppt/slides/_rels/slide1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6.xml"/></Relationships>
</file>

<file path=ppt/slides/_rels/slide1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6.xml"/></Relationships>
</file>

<file path=ppt/slides/_rels/slide1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6.xml"/></Relationships>
</file>

<file path=ppt/slides/_rels/slide1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6.xml"/></Relationships>
</file>

<file path=ppt/slides/_rels/slide1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9.xml"/></Relationships>
</file>

<file path=ppt/slides/_rels/slide1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6.xml"/></Relationships>
</file>

<file path=ppt/slides/_rels/slide1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6.xml"/></Relationships>
</file>

<file path=ppt/slides/_rels/slide1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6.xml"/></Relationships>
</file>

<file path=ppt/slides/_rels/slide1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6.xml"/></Relationships>
</file>

<file path=ppt/slides/_rels/slide18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6.xml"/></Relationships>
</file>

<file path=ppt/slides/_rels/slide18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6.xml"/></Relationships>
</file>

<file path=ppt/slides/_rels/slide18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6.xml"/></Relationships>
</file>

<file path=ppt/slides/_rels/slide19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6.xml"/></Relationships>
</file>

<file path=ppt/slides/_rels/slide19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9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1.xml"/></Relationships>
</file>

<file path=ppt/slides/_rels/slide19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hyperlink" Target="http://searchsoftwarequality.techtarget.com/definition/integrated-development-environment"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ActiveState_Komodo" TargetMode="External"/><Relationship Id="rId13" Type="http://schemas.openxmlformats.org/officeDocument/2006/relationships/hyperlink" Target="https://en.wikipedia.org/w/index.php?title=Codenvy&amp;action=edit&amp;redlink=1" TargetMode="External"/><Relationship Id="rId3" Type="http://schemas.openxmlformats.org/officeDocument/2006/relationships/hyperlink" Target="http://searchsoa.techtarget.com/definition/Eclipse" TargetMode="External"/><Relationship Id="rId7" Type="http://schemas.openxmlformats.org/officeDocument/2006/relationships/hyperlink" Target="https://en.wikipedia.org/wiki/SlickEdit" TargetMode="External"/><Relationship Id="rId12" Type="http://schemas.openxmlformats.org/officeDocument/2006/relationships/hyperlink" Target="https://en.wikipedia.org/wiki/NetBeans" TargetMode="External"/><Relationship Id="rId17" Type="http://schemas.openxmlformats.org/officeDocument/2006/relationships/hyperlink" Target="https://en.wikipedia.org/wiki/Embarcadero_Delphi" TargetMode="External"/><Relationship Id="rId2" Type="http://schemas.openxmlformats.org/officeDocument/2006/relationships/hyperlink" Target="http://searchsoa.techtarget.com/definition/NetBeans" TargetMode="External"/><Relationship Id="rId16" Type="http://schemas.openxmlformats.org/officeDocument/2006/relationships/hyperlink" Target="https://en.wikipedia.org/wiki/Xojo" TargetMode="External"/><Relationship Id="rId1" Type="http://schemas.openxmlformats.org/officeDocument/2006/relationships/slideLayout" Target="../slideLayouts/slideLayout2.xml"/><Relationship Id="rId6" Type="http://schemas.openxmlformats.org/officeDocument/2006/relationships/hyperlink" Target="https://en.wikipedia.org/wiki/Eclipse_(software)" TargetMode="External"/><Relationship Id="rId11" Type="http://schemas.openxmlformats.org/officeDocument/2006/relationships/hyperlink" Target="https://en.wikipedia.org/wiki/Oracle_JDeveloper" TargetMode="External"/><Relationship Id="rId5" Type="http://schemas.openxmlformats.org/officeDocument/2006/relationships/hyperlink" Target="http://searchwindevelopment.techtarget.com/definition/Visual-Studio-NET" TargetMode="External"/><Relationship Id="rId15" Type="http://schemas.openxmlformats.org/officeDocument/2006/relationships/hyperlink" Target="https://en.wikipedia.org/wiki/Xcode" TargetMode="External"/><Relationship Id="rId10" Type="http://schemas.openxmlformats.org/officeDocument/2006/relationships/hyperlink" Target="https://en.wikipedia.org/wiki/MyEclipse" TargetMode="External"/><Relationship Id="rId4" Type="http://schemas.openxmlformats.org/officeDocument/2006/relationships/hyperlink" Target="http://www.theserverside.com/news/thread.tss?thread_id=78660" TargetMode="External"/><Relationship Id="rId9" Type="http://schemas.openxmlformats.org/officeDocument/2006/relationships/hyperlink" Target="https://en.wikipedia.org/wiki/IntelliJ_IDEA" TargetMode="External"/><Relationship Id="rId14" Type="http://schemas.openxmlformats.org/officeDocument/2006/relationships/hyperlink" Target="https://en.wikipedia.org/wiki/Microsoft_Visual_Studi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3"/>
          <p:cNvSpPr>
            <a:spLocks noGrp="1"/>
          </p:cNvSpPr>
          <p:nvPr>
            <p:ph type="ctrTitle"/>
          </p:nvPr>
        </p:nvSpPr>
        <p:spPr>
          <a:xfrm>
            <a:off x="1219288" y="3657594"/>
            <a:ext cx="6934018" cy="1208572"/>
          </a:xfrm>
        </p:spPr>
        <p:style>
          <a:lnRef idx="1">
            <a:schemeClr val="accent4"/>
          </a:lnRef>
          <a:fillRef idx="2">
            <a:schemeClr val="accent4"/>
          </a:fillRef>
          <a:effectRef idx="1">
            <a:schemeClr val="accent4"/>
          </a:effectRef>
          <a:fontRef idx="minor">
            <a:schemeClr val="dk1"/>
          </a:fontRef>
        </p:style>
        <p:txBody>
          <a:bodyPr>
            <a:normAutofit/>
          </a:bodyPr>
          <a:lstStyle/>
          <a:p>
            <a:pPr algn="ctr"/>
            <a:r>
              <a:rPr lang="en-US" cap="none" dirty="0" smtClean="0">
                <a:solidFill>
                  <a:srgbClr val="000000"/>
                </a:solidFill>
                <a:cs typeface="Times New Roman" pitchFamily="18" charset="0"/>
              </a:rPr>
              <a:t>Programming Language Syntax </a:t>
            </a:r>
            <a:br>
              <a:rPr lang="en-US" cap="none" dirty="0" smtClean="0">
                <a:solidFill>
                  <a:srgbClr val="000000"/>
                </a:solidFill>
                <a:cs typeface="Times New Roman" pitchFamily="18" charset="0"/>
              </a:rPr>
            </a:br>
            <a:r>
              <a:rPr lang="en-US" cap="none" dirty="0" smtClean="0">
                <a:solidFill>
                  <a:srgbClr val="000000"/>
                </a:solidFill>
                <a:cs typeface="Times New Roman" pitchFamily="18" charset="0"/>
              </a:rPr>
              <a:t>and Semantics</a:t>
            </a:r>
            <a:endParaRPr lang="en-US" cap="none" dirty="0" smtClean="0"/>
          </a:p>
        </p:txBody>
      </p:sp>
      <p:sp>
        <p:nvSpPr>
          <p:cNvPr id="5" name="Text Placeholder 4"/>
          <p:cNvSpPr>
            <a:spLocks noGrp="1"/>
          </p:cNvSpPr>
          <p:nvPr>
            <p:ph type="subTitle" idx="1"/>
          </p:nvPr>
        </p:nvSpPr>
        <p:spPr>
          <a:xfrm>
            <a:off x="228714" y="304882"/>
            <a:ext cx="8686572" cy="2819326"/>
          </a:xfrm>
        </p:spPr>
        <p:style>
          <a:lnRef idx="1">
            <a:schemeClr val="accent3"/>
          </a:lnRef>
          <a:fillRef idx="3">
            <a:schemeClr val="accent3"/>
          </a:fillRef>
          <a:effectRef idx="2">
            <a:schemeClr val="accent3"/>
          </a:effectRef>
          <a:fontRef idx="minor">
            <a:schemeClr val="lt1"/>
          </a:fontRef>
        </p:style>
        <p:txBody>
          <a:bodyPr>
            <a:normAutofit/>
          </a:bodyPr>
          <a:lstStyle/>
          <a:p>
            <a:pPr algn="ctr">
              <a:spcBef>
                <a:spcPct val="0"/>
              </a:spcBef>
              <a:defRPr/>
            </a:pPr>
            <a:r>
              <a:rPr lang="en-US" sz="4000" b="1" cap="all" dirty="0" smtClean="0">
                <a:solidFill>
                  <a:srgbClr val="000000"/>
                </a:solidFill>
                <a:latin typeface="+mj-lt"/>
                <a:ea typeface="+mj-ea"/>
                <a:cs typeface="Times New Roman" pitchFamily="18" charset="0"/>
              </a:rPr>
              <a:t>PRINCIPLES OF PROGRAMMING LANGUAGES</a:t>
            </a:r>
          </a:p>
          <a:p>
            <a:pPr algn="ctr">
              <a:spcBef>
                <a:spcPct val="0"/>
              </a:spcBef>
              <a:defRPr/>
            </a:pPr>
            <a:endParaRPr lang="en-US" sz="4000" b="1" cap="all" dirty="0" smtClean="0">
              <a:solidFill>
                <a:srgbClr val="000000"/>
              </a:solidFill>
              <a:latin typeface="+mj-lt"/>
              <a:ea typeface="+mj-ea"/>
              <a:cs typeface="Times New Roman" pitchFamily="18" charset="0"/>
            </a:endParaRPr>
          </a:p>
          <a:p>
            <a:pPr algn="ctr">
              <a:spcBef>
                <a:spcPct val="0"/>
              </a:spcBef>
              <a:defRPr/>
            </a:pPr>
            <a:r>
              <a:rPr lang="en-US" sz="4000" b="1" cap="all" dirty="0" smtClean="0">
                <a:solidFill>
                  <a:srgbClr val="000000"/>
                </a:solidFill>
                <a:latin typeface="+mj-lt"/>
                <a:ea typeface="+mj-ea"/>
                <a:cs typeface="Times New Roman" pitchFamily="18" charset="0"/>
              </a:rPr>
              <a:t>UNIT -I</a:t>
            </a:r>
          </a:p>
        </p:txBody>
      </p:sp>
      <p:sp>
        <p:nvSpPr>
          <p:cNvPr id="4" name="Rectangle 3"/>
          <p:cNvSpPr txBox="1">
            <a:spLocks noChangeArrowheads="1"/>
          </p:cNvSpPr>
          <p:nvPr/>
        </p:nvSpPr>
        <p:spPr>
          <a:xfrm>
            <a:off x="2819446" y="5181554"/>
            <a:ext cx="3505108" cy="457200"/>
          </a:xfrm>
          <a:prstGeom prst="rect">
            <a:avLst/>
          </a:prstGeom>
        </p:spPr>
        <p:style>
          <a:lnRef idx="1">
            <a:schemeClr val="accent3"/>
          </a:lnRef>
          <a:fillRef idx="3">
            <a:schemeClr val="accent3"/>
          </a:fillRef>
          <a:effectRef idx="2">
            <a:schemeClr val="accent3"/>
          </a:effectRef>
          <a:fontRef idx="minor">
            <a:schemeClr val="lt1"/>
          </a:fontRef>
        </p:style>
        <p:txBody>
          <a:bodyPr vert="horz">
            <a:noAutofit/>
          </a:bodyPr>
          <a:lstStyle/>
          <a:p>
            <a:pPr marL="0" marR="0" lvl="0" indent="0" defTabSz="914400" rtl="0" eaLnBrk="1" fontAlgn="auto" latinLnBrk="0" hangingPunct="1">
              <a:lnSpc>
                <a:spcPct val="100000"/>
              </a:lnSpc>
              <a:spcBef>
                <a:spcPts val="600"/>
              </a:spcBef>
              <a:spcAft>
                <a:spcPts val="0"/>
              </a:spcAft>
              <a:buClr>
                <a:schemeClr val="accent1"/>
              </a:buClr>
              <a:buSzPct val="70000"/>
              <a:buFont typeface="Wingdings"/>
              <a:buNone/>
              <a:tabLst/>
              <a:defRPr/>
            </a:pPr>
            <a:r>
              <a:rPr kumimoji="0" lang="en-US" sz="1800" b="1" i="0" u="none" strike="noStrike" kern="1200" cap="none" spc="0" normalizeH="0" baseline="0" noProof="0" dirty="0" smtClean="0">
                <a:ln>
                  <a:noFill/>
                </a:ln>
                <a:solidFill>
                  <a:srgbClr val="006600"/>
                </a:solidFill>
                <a:effectLst/>
                <a:uLnTx/>
                <a:uFillTx/>
                <a:latin typeface="+mn-lt"/>
                <a:ea typeface="+mn-ea"/>
                <a:cs typeface="Times New Roman" pitchFamily="18" charset="0"/>
              </a:rPr>
              <a:t>PPL - SE SEM II (2106-17)	</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110" y="533476"/>
            <a:ext cx="7924592" cy="5940476"/>
          </a:xfrm>
        </p:spPr>
        <p:txBody>
          <a:bodyPr/>
          <a:lstStyle/>
          <a:p>
            <a:pPr algn="just" fontAlgn="base">
              <a:buNone/>
            </a:pPr>
            <a:r>
              <a:rPr lang="en-US" b="1" dirty="0" smtClean="0">
                <a:solidFill>
                  <a:srgbClr val="C00000"/>
                </a:solidFill>
              </a:rPr>
              <a:t>Integration and Testing</a:t>
            </a:r>
          </a:p>
          <a:p>
            <a:pPr algn="just" fontAlgn="base"/>
            <a:r>
              <a:rPr lang="en-US" dirty="0" smtClean="0"/>
              <a:t>Includes detection of errors in the software. </a:t>
            </a:r>
          </a:p>
          <a:p>
            <a:pPr algn="just" fontAlgn="base"/>
            <a:r>
              <a:rPr lang="en-US" dirty="0" smtClean="0"/>
              <a:t>Test plan that recognizes test-related activities, such as test case generation, testing criteria, and resource allocation for testing. The code is tested and mapped against the design document created in the design phase. </a:t>
            </a:r>
          </a:p>
          <a:p>
            <a:pPr algn="just" fontAlgn="base"/>
            <a:r>
              <a:rPr lang="en-US" dirty="0" smtClean="0"/>
              <a:t>The output of the testing phase is a test report containing errors that occurred while testing the application.</a:t>
            </a:r>
          </a:p>
          <a:p>
            <a:pPr algn="just" fontAlgn="base">
              <a:buNone/>
            </a:pPr>
            <a:endParaRPr lang="en-US" dirty="0" smtClean="0"/>
          </a:p>
          <a:p>
            <a:pPr fontAlgn="base">
              <a:buNone/>
            </a:pPr>
            <a:r>
              <a:rPr lang="en-US" b="1" dirty="0" smtClean="0">
                <a:solidFill>
                  <a:srgbClr val="C00000"/>
                </a:solidFill>
              </a:rPr>
              <a:t>Installation:</a:t>
            </a:r>
            <a:r>
              <a:rPr lang="en-US" dirty="0" smtClean="0"/>
              <a:t/>
            </a:r>
            <a:br>
              <a:rPr lang="en-US" dirty="0" smtClean="0"/>
            </a:br>
            <a:r>
              <a:rPr lang="en-US" dirty="0" smtClean="0"/>
              <a:t>In this stage the new system is installed and rolled out.</a:t>
            </a:r>
          </a:p>
          <a:p>
            <a:endParaRPr lang="en-US" dirty="0"/>
          </a:p>
        </p:txBody>
      </p:sp>
      <p:sp>
        <p:nvSpPr>
          <p:cNvPr id="4" name="Slide Number Placeholder 3"/>
          <p:cNvSpPr>
            <a:spLocks noGrp="1"/>
          </p:cNvSpPr>
          <p:nvPr>
            <p:ph type="sldNum" sz="quarter" idx="12"/>
          </p:nvPr>
        </p:nvSpPr>
        <p:spPr/>
        <p:txBody>
          <a:bodyPr/>
          <a:lstStyle/>
          <a:p>
            <a:fld id="{81118C7B-98AB-449A-8A07-D4B6B3875F9B}" type="slidenum">
              <a:rPr lang="en-US" smtClean="0"/>
              <a:pPr/>
              <a:t>10</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zh-TW" smtClean="0">
                <a:solidFill>
                  <a:schemeClr val="hlink"/>
                </a:solidFill>
                <a:ea typeface="新細明體" pitchFamily="18" charset="-120"/>
              </a:rPr>
              <a:t>History Timeline</a:t>
            </a:r>
          </a:p>
        </p:txBody>
      </p:sp>
      <p:pic>
        <p:nvPicPr>
          <p:cNvPr id="7171" name="Picture 3"/>
          <p:cNvPicPr>
            <a:picLocks noGrp="1" noChangeAspect="1" noChangeArrowheads="1"/>
          </p:cNvPicPr>
          <p:nvPr>
            <p:ph idx="1"/>
          </p:nvPr>
        </p:nvPicPr>
        <p:blipFill>
          <a:blip r:embed="rId3" cstate="print"/>
          <a:srcRect/>
          <a:stretch>
            <a:fillRect/>
          </a:stretch>
        </p:blipFill>
        <p:spPr>
          <a:xfrm>
            <a:off x="609600" y="682790"/>
            <a:ext cx="8077092" cy="6137782"/>
          </a:xfrm>
        </p:spPr>
      </p:pic>
      <p:sp>
        <p:nvSpPr>
          <p:cNvPr id="4" name="Rectangle 2"/>
          <p:cNvSpPr txBox="1">
            <a:spLocks noChangeArrowheads="1"/>
          </p:cNvSpPr>
          <p:nvPr/>
        </p:nvSpPr>
        <p:spPr>
          <a:xfrm>
            <a:off x="381110" y="0"/>
            <a:ext cx="8229600" cy="712851"/>
          </a:xfrm>
          <a:prstGeom prst="rect">
            <a:avLst/>
          </a:prstGeom>
        </p:spPr>
        <p:txBody>
          <a:bodyPr vert="horz" anchor="b">
            <a:normAutofit/>
          </a:bodyPr>
          <a:lstStyle/>
          <a:p>
            <a:pPr algn="l" fontAlgn="auto">
              <a:spcAft>
                <a:spcPts val="0"/>
              </a:spcAft>
              <a:defRPr/>
            </a:pPr>
            <a:r>
              <a:rPr lang="en-US" altLang="zh-TW" sz="3000" cap="small" smtClean="0">
                <a:solidFill>
                  <a:srgbClr val="D2611C"/>
                </a:solidFill>
                <a:latin typeface="Century Schoolbook"/>
                <a:ea typeface="新細明體" pitchFamily="18" charset="-120"/>
              </a:rPr>
              <a:t>History Timeline</a:t>
            </a:r>
            <a:endParaRPr lang="en-US" altLang="zh-TW" sz="3000" cap="small" dirty="0" smtClean="0">
              <a:solidFill>
                <a:srgbClr val="D2611C"/>
              </a:solidFill>
              <a:latin typeface="Century Schoolbook"/>
              <a:ea typeface="新細明體" pitchFamily="18" charset="-120"/>
            </a:endParaRPr>
          </a:p>
        </p:txBody>
      </p:sp>
      <p:sp>
        <p:nvSpPr>
          <p:cNvPr id="5" name="Slide Number Placeholder 4"/>
          <p:cNvSpPr>
            <a:spLocks noGrp="1"/>
          </p:cNvSpPr>
          <p:nvPr>
            <p:ph type="sldNum" sz="quarter" idx="15"/>
          </p:nvPr>
        </p:nvSpPr>
        <p:spPr/>
        <p:txBody>
          <a:bodyPr/>
          <a:lstStyle/>
          <a:p>
            <a:fld id="{81118C7B-98AB-449A-8A07-D4B6B3875F9B}" type="slidenum">
              <a:rPr lang="en-US" smtClean="0"/>
              <a:pPr/>
              <a:t>100</a:t>
            </a:fld>
            <a:endParaRPr lang="en-US"/>
          </a:p>
        </p:txBody>
      </p:sp>
      <p:sp>
        <p:nvSpPr>
          <p:cNvPr id="6" name="Footer Placeholder 5"/>
          <p:cNvSpPr>
            <a:spLocks noGrp="1"/>
          </p:cNvSpPr>
          <p:nvPr>
            <p:ph type="ftr" sz="quarter" idx="16"/>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81110" y="0"/>
            <a:ext cx="8153186" cy="68580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81118C7B-98AB-449A-8A07-D4B6B3875F9B}" type="slidenum">
              <a:rPr lang="en-US" smtClean="0"/>
              <a:pPr/>
              <a:t>101</a:t>
            </a:fld>
            <a:endParaRPr lang="en-US"/>
          </a:p>
        </p:txBody>
      </p:sp>
      <p:sp>
        <p:nvSpPr>
          <p:cNvPr id="4" name="Footer Placeholder 3"/>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914496" y="228684"/>
            <a:ext cx="7543602" cy="6629316"/>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81118C7B-98AB-449A-8A07-D4B6B3875F9B}" type="slidenum">
              <a:rPr lang="en-US" smtClean="0"/>
              <a:pPr/>
              <a:t>102</a:t>
            </a:fld>
            <a:endParaRPr lang="en-US"/>
          </a:p>
        </p:txBody>
      </p:sp>
      <p:sp>
        <p:nvSpPr>
          <p:cNvPr id="4" name="Footer Placeholder 3"/>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066892" y="0"/>
            <a:ext cx="7162612" cy="68580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81118C7B-98AB-449A-8A07-D4B6B3875F9B}" type="slidenum">
              <a:rPr lang="en-US" smtClean="0"/>
              <a:pPr/>
              <a:t>103</a:t>
            </a:fld>
            <a:endParaRPr lang="en-US"/>
          </a:p>
        </p:txBody>
      </p:sp>
      <p:sp>
        <p:nvSpPr>
          <p:cNvPr id="4" name="Footer Placeholder 3"/>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33476"/>
            <a:ext cx="7467600" cy="5940476"/>
          </a:xfrm>
        </p:spPr>
        <p:txBody>
          <a:bodyPr/>
          <a:lstStyle/>
          <a:p>
            <a:pPr>
              <a:lnSpc>
                <a:spcPct val="150000"/>
              </a:lnSpc>
              <a:buNone/>
            </a:pPr>
            <a:r>
              <a:rPr lang="en-US" dirty="0" smtClean="0"/>
              <a:t>FORTRAN- Formula Translation</a:t>
            </a:r>
          </a:p>
          <a:p>
            <a:pPr>
              <a:lnSpc>
                <a:spcPct val="150000"/>
              </a:lnSpc>
              <a:buNone/>
            </a:pPr>
            <a:r>
              <a:rPr lang="en-US" dirty="0" smtClean="0"/>
              <a:t>COBOL- Common Business Oriented Language</a:t>
            </a:r>
          </a:p>
          <a:p>
            <a:pPr>
              <a:lnSpc>
                <a:spcPct val="150000"/>
              </a:lnSpc>
              <a:buNone/>
            </a:pPr>
            <a:r>
              <a:rPr lang="en-US" dirty="0" smtClean="0"/>
              <a:t>ALGOL- Algorithmic Languages</a:t>
            </a:r>
          </a:p>
          <a:p>
            <a:pPr>
              <a:lnSpc>
                <a:spcPct val="150000"/>
              </a:lnSpc>
              <a:buNone/>
            </a:pPr>
            <a:r>
              <a:rPr lang="en-US" dirty="0" smtClean="0"/>
              <a:t>LISP- List Processing</a:t>
            </a:r>
          </a:p>
          <a:p>
            <a:pPr>
              <a:lnSpc>
                <a:spcPct val="150000"/>
              </a:lnSpc>
              <a:buNone/>
            </a:pPr>
            <a:r>
              <a:rPr lang="en-US" dirty="0" smtClean="0"/>
              <a:t>APL- A Programming Language</a:t>
            </a:r>
          </a:p>
          <a:p>
            <a:pPr>
              <a:lnSpc>
                <a:spcPct val="150000"/>
              </a:lnSpc>
              <a:buNone/>
            </a:pPr>
            <a:r>
              <a:rPr lang="en-US" dirty="0" smtClean="0"/>
              <a:t>PL/1= Programming Language 1</a:t>
            </a:r>
          </a:p>
          <a:p>
            <a:pPr>
              <a:lnSpc>
                <a:spcPct val="150000"/>
              </a:lnSpc>
              <a:buNone/>
            </a:pPr>
            <a:r>
              <a:rPr lang="en-US" dirty="0" smtClean="0"/>
              <a:t>Prolog-Programming in Logic</a:t>
            </a:r>
          </a:p>
          <a:p>
            <a:pPr>
              <a:lnSpc>
                <a:spcPct val="150000"/>
              </a:lnSpc>
              <a:buNone/>
            </a:pPr>
            <a:r>
              <a:rPr lang="en-US" dirty="0" smtClean="0"/>
              <a:t>ML- Meta Language</a:t>
            </a:r>
          </a:p>
          <a:p>
            <a:pPr>
              <a:lnSpc>
                <a:spcPct val="150000"/>
              </a:lnSpc>
              <a:buNone/>
            </a:pPr>
            <a:r>
              <a:rPr lang="en-US" dirty="0" smtClean="0"/>
              <a:t>SNOBOL- String Oriented Symbolic Language</a:t>
            </a:r>
          </a:p>
          <a:p>
            <a:pPr>
              <a:buNone/>
            </a:pPr>
            <a:endParaRPr lang="en-US" dirty="0" smtClean="0"/>
          </a:p>
          <a:p>
            <a:pPr>
              <a:buNone/>
            </a:pPr>
            <a:endParaRPr lang="en-US" dirty="0"/>
          </a:p>
        </p:txBody>
      </p:sp>
      <p:sp>
        <p:nvSpPr>
          <p:cNvPr id="4" name="Slide Number Placeholder 3"/>
          <p:cNvSpPr>
            <a:spLocks noGrp="1"/>
          </p:cNvSpPr>
          <p:nvPr>
            <p:ph type="sldNum" sz="quarter" idx="15"/>
          </p:nvPr>
        </p:nvSpPr>
        <p:spPr/>
        <p:txBody>
          <a:bodyPr/>
          <a:lstStyle/>
          <a:p>
            <a:fld id="{81118C7B-98AB-449A-8A07-D4B6B3875F9B}" type="slidenum">
              <a:rPr lang="en-US" smtClean="0"/>
              <a:pPr/>
              <a:t>104</a:t>
            </a:fld>
            <a:endParaRPr lang="en-US"/>
          </a:p>
        </p:txBody>
      </p:sp>
      <p:sp>
        <p:nvSpPr>
          <p:cNvPr id="5" name="Footer Placeholder 4"/>
          <p:cNvSpPr>
            <a:spLocks noGrp="1"/>
          </p:cNvSpPr>
          <p:nvPr>
            <p:ph type="ftr" sz="quarter" idx="16"/>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772304" cy="1249412"/>
          </a:xfrm>
        </p:spPr>
        <p:txBody>
          <a:bodyPr>
            <a:normAutofit fontScale="90000"/>
          </a:bodyPr>
          <a:lstStyle/>
          <a:p>
            <a:r>
              <a:rPr lang="en-US" b="1" dirty="0" smtClean="0">
                <a:solidFill>
                  <a:schemeClr val="tx1"/>
                </a:solidFill>
              </a:rPr>
              <a:t>Early High Level Languages </a:t>
            </a:r>
            <a:r>
              <a:rPr lang="en-US" dirty="0" smtClean="0"/>
              <a:t>: </a:t>
            </a:r>
            <a:r>
              <a:rPr lang="en-US" b="1" dirty="0" smtClean="0">
                <a:solidFill>
                  <a:srgbClr val="000099"/>
                </a:solidFill>
              </a:rPr>
              <a:t>FORTRAN, ALGOL 60, and COBOL</a:t>
            </a:r>
            <a:br>
              <a:rPr lang="en-US" b="1" dirty="0" smtClean="0">
                <a:solidFill>
                  <a:srgbClr val="000099"/>
                </a:solidFill>
              </a:rPr>
            </a:br>
            <a:endParaRPr lang="en-US" dirty="0"/>
          </a:p>
        </p:txBody>
      </p:sp>
      <p:sp>
        <p:nvSpPr>
          <p:cNvPr id="3" name="Content Placeholder 2"/>
          <p:cNvSpPr>
            <a:spLocks noGrp="1"/>
          </p:cNvSpPr>
          <p:nvPr>
            <p:ph sz="quarter" idx="1"/>
          </p:nvPr>
        </p:nvSpPr>
        <p:spPr>
          <a:xfrm>
            <a:off x="457200" y="1524050"/>
            <a:ext cx="7467600" cy="4949902"/>
          </a:xfrm>
        </p:spPr>
        <p:txBody>
          <a:bodyPr>
            <a:normAutofit/>
          </a:bodyPr>
          <a:lstStyle/>
          <a:p>
            <a:pPr>
              <a:lnSpc>
                <a:spcPct val="200000"/>
              </a:lnSpc>
            </a:pPr>
            <a:r>
              <a:rPr lang="en-US" dirty="0" smtClean="0"/>
              <a:t>Early 1950s</a:t>
            </a:r>
          </a:p>
          <a:p>
            <a:pPr>
              <a:lnSpc>
                <a:spcPct val="200000"/>
              </a:lnSpc>
            </a:pPr>
            <a:r>
              <a:rPr lang="en-US" dirty="0" smtClean="0"/>
              <a:t>Major achievements as </a:t>
            </a:r>
            <a:r>
              <a:rPr lang="en-US" i="1" dirty="0" smtClean="0"/>
              <a:t>technically sound and economically viable.</a:t>
            </a:r>
          </a:p>
          <a:p>
            <a:pPr>
              <a:lnSpc>
                <a:spcPct val="200000"/>
              </a:lnSpc>
            </a:pPr>
            <a:r>
              <a:rPr lang="en-US" dirty="0" smtClean="0"/>
              <a:t>Hardware was very expensive </a:t>
            </a:r>
          </a:p>
          <a:p>
            <a:pPr>
              <a:lnSpc>
                <a:spcPct val="200000"/>
              </a:lnSpc>
            </a:pPr>
            <a:r>
              <a:rPr lang="en-US" dirty="0" smtClean="0"/>
              <a:t>Execution efficiency concerns were the dominant design constraint</a:t>
            </a:r>
          </a:p>
          <a:p>
            <a:endParaRPr lang="en-US" dirty="0" smtClean="0"/>
          </a:p>
          <a:p>
            <a:endParaRPr lang="en-US" dirty="0" smtClean="0"/>
          </a:p>
          <a:p>
            <a:endParaRPr lang="en-US" dirty="0">
              <a:solidFill>
                <a:srgbClr val="000099"/>
              </a:solidFill>
            </a:endParaRPr>
          </a:p>
        </p:txBody>
      </p:sp>
      <p:sp>
        <p:nvSpPr>
          <p:cNvPr id="4" name="Slide Number Placeholder 3"/>
          <p:cNvSpPr>
            <a:spLocks noGrp="1"/>
          </p:cNvSpPr>
          <p:nvPr>
            <p:ph type="sldNum" sz="quarter" idx="15"/>
          </p:nvPr>
        </p:nvSpPr>
        <p:spPr/>
        <p:txBody>
          <a:bodyPr/>
          <a:lstStyle/>
          <a:p>
            <a:fld id="{81118C7B-98AB-449A-8A07-D4B6B3875F9B}" type="slidenum">
              <a:rPr lang="en-US" smtClean="0"/>
              <a:pPr/>
              <a:t>105</a:t>
            </a:fld>
            <a:endParaRPr lang="en-US"/>
          </a:p>
        </p:txBody>
      </p:sp>
      <p:sp>
        <p:nvSpPr>
          <p:cNvPr id="5" name="Footer Placeholder 4"/>
          <p:cNvSpPr>
            <a:spLocks noGrp="1"/>
          </p:cNvSpPr>
          <p:nvPr>
            <p:ph type="ftr" sz="quarter" idx="16"/>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609674"/>
            <a:ext cx="7848502" cy="5864278"/>
          </a:xfrm>
        </p:spPr>
        <p:txBody>
          <a:bodyPr>
            <a:normAutofit fontScale="92500"/>
          </a:bodyPr>
          <a:lstStyle/>
          <a:p>
            <a:pPr>
              <a:lnSpc>
                <a:spcPct val="150000"/>
              </a:lnSpc>
            </a:pPr>
            <a:r>
              <a:rPr lang="en-US" b="1" dirty="0" smtClean="0">
                <a:solidFill>
                  <a:srgbClr val="000099"/>
                </a:solidFill>
              </a:rPr>
              <a:t>FORTRAN</a:t>
            </a:r>
            <a:r>
              <a:rPr lang="en-US" dirty="0" smtClean="0"/>
              <a:t> </a:t>
            </a:r>
          </a:p>
          <a:p>
            <a:pPr algn="just">
              <a:lnSpc>
                <a:spcPct val="150000"/>
              </a:lnSpc>
              <a:buNone/>
            </a:pPr>
            <a:r>
              <a:rPr lang="en-US" dirty="0" smtClean="0"/>
              <a:t>    Introduced </a:t>
            </a:r>
            <a:r>
              <a:rPr lang="en-US" dirty="0" smtClean="0">
                <a:solidFill>
                  <a:srgbClr val="C00000"/>
                </a:solidFill>
              </a:rPr>
              <a:t>modularity via separately developed and compiled subprograms </a:t>
            </a:r>
            <a:r>
              <a:rPr lang="en-US" dirty="0" smtClean="0"/>
              <a:t>and possible sharing of data among modules via a global (COMMON) environment.</a:t>
            </a:r>
          </a:p>
          <a:p>
            <a:pPr>
              <a:lnSpc>
                <a:spcPct val="150000"/>
              </a:lnSpc>
            </a:pPr>
            <a:r>
              <a:rPr lang="en-US" b="1" dirty="0" smtClean="0">
                <a:solidFill>
                  <a:srgbClr val="000099"/>
                </a:solidFill>
              </a:rPr>
              <a:t>ALGOL 60 </a:t>
            </a:r>
          </a:p>
          <a:p>
            <a:pPr algn="just">
              <a:lnSpc>
                <a:spcPct val="150000"/>
              </a:lnSpc>
              <a:buNone/>
            </a:pPr>
            <a:r>
              <a:rPr lang="en-US" dirty="0" smtClean="0"/>
              <a:t>   Introduced the notion of </a:t>
            </a:r>
            <a:r>
              <a:rPr lang="en-US" dirty="0" smtClean="0">
                <a:solidFill>
                  <a:srgbClr val="C00000"/>
                </a:solidFill>
              </a:rPr>
              <a:t>block structure and recursive procedures.</a:t>
            </a:r>
          </a:p>
          <a:p>
            <a:pPr>
              <a:lnSpc>
                <a:spcPct val="150000"/>
              </a:lnSpc>
            </a:pPr>
            <a:r>
              <a:rPr lang="en-US" b="1" dirty="0" smtClean="0">
                <a:solidFill>
                  <a:srgbClr val="000099"/>
                </a:solidFill>
              </a:rPr>
              <a:t>COBOL </a:t>
            </a:r>
          </a:p>
          <a:p>
            <a:pPr algn="just">
              <a:lnSpc>
                <a:spcPct val="150000"/>
              </a:lnSpc>
              <a:buNone/>
            </a:pPr>
            <a:r>
              <a:rPr lang="en-US" dirty="0" smtClean="0"/>
              <a:t>    Introduced </a:t>
            </a:r>
            <a:r>
              <a:rPr lang="en-US" dirty="0" smtClean="0">
                <a:solidFill>
                  <a:srgbClr val="C00000"/>
                </a:solidFill>
              </a:rPr>
              <a:t>files and data descriptions</a:t>
            </a:r>
            <a:r>
              <a:rPr lang="en-US" dirty="0" smtClean="0"/>
              <a:t>.</a:t>
            </a:r>
          </a:p>
          <a:p>
            <a:pPr algn="just">
              <a:lnSpc>
                <a:spcPct val="150000"/>
              </a:lnSpc>
              <a:buNone/>
            </a:pPr>
            <a:r>
              <a:rPr lang="en-US" dirty="0" smtClean="0"/>
              <a:t>    Managing Inventories and payrolls.</a:t>
            </a:r>
          </a:p>
          <a:p>
            <a:pPr algn="just">
              <a:lnSpc>
                <a:spcPct val="150000"/>
              </a:lnSpc>
              <a:buNone/>
            </a:pPr>
            <a:endParaRPr lang="en-US" dirty="0"/>
          </a:p>
        </p:txBody>
      </p:sp>
      <p:sp>
        <p:nvSpPr>
          <p:cNvPr id="4" name="Slide Number Placeholder 3"/>
          <p:cNvSpPr>
            <a:spLocks noGrp="1"/>
          </p:cNvSpPr>
          <p:nvPr>
            <p:ph type="sldNum" sz="quarter" idx="15"/>
          </p:nvPr>
        </p:nvSpPr>
        <p:spPr/>
        <p:txBody>
          <a:bodyPr/>
          <a:lstStyle/>
          <a:p>
            <a:fld id="{81118C7B-98AB-449A-8A07-D4B6B3875F9B}" type="slidenum">
              <a:rPr lang="en-US" smtClean="0"/>
              <a:pPr/>
              <a:t>106</a:t>
            </a:fld>
            <a:endParaRPr lang="en-US"/>
          </a:p>
        </p:txBody>
      </p:sp>
      <p:sp>
        <p:nvSpPr>
          <p:cNvPr id="5" name="Footer Placeholder 4"/>
          <p:cNvSpPr>
            <a:spLocks noGrp="1"/>
          </p:cNvSpPr>
          <p:nvPr>
            <p:ph type="ftr" sz="quarter" idx="16"/>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224"/>
          </a:xfrm>
        </p:spPr>
        <p:txBody>
          <a:bodyPr/>
          <a:lstStyle/>
          <a:p>
            <a:r>
              <a:rPr lang="en-US" b="1" dirty="0" smtClean="0">
                <a:solidFill>
                  <a:schemeClr val="tx1"/>
                </a:solidFill>
              </a:rPr>
              <a:t>Early schisms</a:t>
            </a:r>
            <a:r>
              <a:rPr lang="en-US" b="1" dirty="0" smtClean="0"/>
              <a:t>: </a:t>
            </a:r>
            <a:r>
              <a:rPr lang="en-US" sz="2400" b="1" dirty="0" smtClean="0">
                <a:solidFill>
                  <a:srgbClr val="000099"/>
                </a:solidFill>
              </a:rPr>
              <a:t>LISP, APL, and SNOBOL4</a:t>
            </a:r>
            <a:endParaRPr lang="en-US" dirty="0">
              <a:solidFill>
                <a:srgbClr val="000099"/>
              </a:solidFill>
            </a:endParaRPr>
          </a:p>
        </p:txBody>
      </p:sp>
      <p:sp>
        <p:nvSpPr>
          <p:cNvPr id="3" name="Content Placeholder 2"/>
          <p:cNvSpPr>
            <a:spLocks noGrp="1"/>
          </p:cNvSpPr>
          <p:nvPr>
            <p:ph sz="quarter" idx="1"/>
          </p:nvPr>
        </p:nvSpPr>
        <p:spPr>
          <a:xfrm>
            <a:off x="457200" y="1143060"/>
            <a:ext cx="8077096" cy="5486256"/>
          </a:xfrm>
        </p:spPr>
        <p:txBody>
          <a:bodyPr>
            <a:normAutofit fontScale="92500"/>
          </a:bodyPr>
          <a:lstStyle/>
          <a:p>
            <a:pPr algn="just">
              <a:lnSpc>
                <a:spcPct val="150000"/>
              </a:lnSpc>
            </a:pPr>
            <a:r>
              <a:rPr lang="en-US" dirty="0" smtClean="0"/>
              <a:t>Early 1960s</a:t>
            </a:r>
          </a:p>
          <a:p>
            <a:pPr algn="just">
              <a:lnSpc>
                <a:spcPct val="170000"/>
              </a:lnSpc>
            </a:pPr>
            <a:r>
              <a:rPr lang="en-US" dirty="0" smtClean="0"/>
              <a:t>Attempts to define programming languages whose computation model could be </a:t>
            </a:r>
            <a:r>
              <a:rPr lang="en-US" i="1" dirty="0" smtClean="0">
                <a:solidFill>
                  <a:srgbClr val="C00000"/>
                </a:solidFill>
              </a:rPr>
              <a:t>based on some well-characterized mathematical principles</a:t>
            </a:r>
            <a:r>
              <a:rPr lang="en-US" dirty="0" smtClean="0"/>
              <a:t>, rather than on for efficiency of implementation.</a:t>
            </a:r>
          </a:p>
          <a:p>
            <a:pPr algn="just">
              <a:lnSpc>
                <a:spcPct val="170000"/>
              </a:lnSpc>
            </a:pPr>
            <a:r>
              <a:rPr lang="en-US" dirty="0" smtClean="0"/>
              <a:t>LISP, APL, and SNOBOL4 are heavy consumers of machine resources (time and space).</a:t>
            </a:r>
          </a:p>
          <a:p>
            <a:pPr algn="just">
              <a:lnSpc>
                <a:spcPct val="170000"/>
              </a:lnSpc>
            </a:pPr>
            <a:r>
              <a:rPr lang="en-US" dirty="0" smtClean="0"/>
              <a:t>Are mostly oriented towards </a:t>
            </a:r>
            <a:r>
              <a:rPr lang="en-US" dirty="0" smtClean="0">
                <a:solidFill>
                  <a:srgbClr val="C00000"/>
                </a:solidFill>
              </a:rPr>
              <a:t>numerical problem-solving</a:t>
            </a:r>
            <a:r>
              <a:rPr lang="en-US" dirty="0" smtClean="0"/>
              <a:t>.</a:t>
            </a:r>
          </a:p>
          <a:p>
            <a:pPr algn="just">
              <a:lnSpc>
                <a:spcPct val="150000"/>
              </a:lnSpc>
            </a:pPr>
            <a:endParaRPr lang="en-US" dirty="0" smtClean="0"/>
          </a:p>
          <a:p>
            <a:pPr algn="just">
              <a:lnSpc>
                <a:spcPct val="150000"/>
              </a:lnSpc>
              <a:buNone/>
            </a:pPr>
            <a:endParaRPr lang="en-US" dirty="0" smtClean="0"/>
          </a:p>
          <a:p>
            <a:endParaRPr lang="en-US" dirty="0"/>
          </a:p>
        </p:txBody>
      </p:sp>
      <p:sp>
        <p:nvSpPr>
          <p:cNvPr id="4" name="Slide Number Placeholder 3"/>
          <p:cNvSpPr>
            <a:spLocks noGrp="1"/>
          </p:cNvSpPr>
          <p:nvPr>
            <p:ph type="sldNum" sz="quarter" idx="15"/>
          </p:nvPr>
        </p:nvSpPr>
        <p:spPr/>
        <p:txBody>
          <a:bodyPr/>
          <a:lstStyle/>
          <a:p>
            <a:fld id="{81118C7B-98AB-449A-8A07-D4B6B3875F9B}" type="slidenum">
              <a:rPr lang="en-US" smtClean="0"/>
              <a:pPr/>
              <a:t>107</a:t>
            </a:fld>
            <a:endParaRPr lang="en-US"/>
          </a:p>
        </p:txBody>
      </p:sp>
      <p:sp>
        <p:nvSpPr>
          <p:cNvPr id="5" name="Footer Placeholder 4"/>
          <p:cNvSpPr>
            <a:spLocks noGrp="1"/>
          </p:cNvSpPr>
          <p:nvPr>
            <p:ph type="ftr" sz="quarter" idx="16"/>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84"/>
            <a:ext cx="8381888" cy="6245268"/>
          </a:xfrm>
        </p:spPr>
        <p:txBody>
          <a:bodyPr>
            <a:normAutofit fontScale="92500" lnSpcReduction="20000"/>
          </a:bodyPr>
          <a:lstStyle/>
          <a:p>
            <a:pPr algn="just">
              <a:lnSpc>
                <a:spcPct val="110000"/>
              </a:lnSpc>
              <a:buNone/>
            </a:pPr>
            <a:r>
              <a:rPr lang="en-US" b="1" dirty="0" smtClean="0">
                <a:solidFill>
                  <a:srgbClr val="000099"/>
                </a:solidFill>
              </a:rPr>
              <a:t>LISP</a:t>
            </a:r>
          </a:p>
          <a:p>
            <a:pPr algn="just">
              <a:lnSpc>
                <a:spcPct val="110000"/>
              </a:lnSpc>
            </a:pPr>
            <a:r>
              <a:rPr lang="en-US" dirty="0" smtClean="0"/>
              <a:t>Based upon the theory of </a:t>
            </a:r>
            <a:r>
              <a:rPr lang="en-US" dirty="0" smtClean="0">
                <a:solidFill>
                  <a:srgbClr val="C00000"/>
                </a:solidFill>
              </a:rPr>
              <a:t>recursive functions and lambda calculus</a:t>
            </a:r>
          </a:p>
          <a:p>
            <a:pPr algn="just">
              <a:lnSpc>
                <a:spcPct val="110000"/>
              </a:lnSpc>
            </a:pPr>
            <a:r>
              <a:rPr lang="en-US" dirty="0" smtClean="0"/>
              <a:t>Pure LISP is free from the Von Neumann concepts of modifiable variables, assignment statements, </a:t>
            </a:r>
            <a:r>
              <a:rPr lang="en-US" b="1" dirty="0" err="1" smtClean="0"/>
              <a:t>goto</a:t>
            </a:r>
            <a:r>
              <a:rPr lang="en-US" b="1" dirty="0" smtClean="0"/>
              <a:t> statements, and so</a:t>
            </a:r>
            <a:r>
              <a:rPr lang="en-US" dirty="0" smtClean="0"/>
              <a:t>.</a:t>
            </a:r>
            <a:r>
              <a:rPr lang="en-US" b="1" dirty="0" smtClean="0"/>
              <a:t> on.</a:t>
            </a:r>
          </a:p>
          <a:p>
            <a:pPr algn="just">
              <a:lnSpc>
                <a:spcPct val="110000"/>
              </a:lnSpc>
            </a:pPr>
            <a:r>
              <a:rPr lang="en-US" b="1" dirty="0" smtClean="0"/>
              <a:t>Applied for AI Research.</a:t>
            </a:r>
          </a:p>
          <a:p>
            <a:pPr algn="just">
              <a:lnSpc>
                <a:spcPct val="110000"/>
              </a:lnSpc>
              <a:buNone/>
            </a:pPr>
            <a:r>
              <a:rPr lang="en-US" b="1" dirty="0" smtClean="0">
                <a:solidFill>
                  <a:srgbClr val="000099"/>
                </a:solidFill>
              </a:rPr>
              <a:t>APL</a:t>
            </a:r>
            <a:r>
              <a:rPr lang="en-US" dirty="0" smtClean="0"/>
              <a:t> </a:t>
            </a:r>
          </a:p>
          <a:p>
            <a:pPr algn="just">
              <a:lnSpc>
                <a:spcPct val="110000"/>
              </a:lnSpc>
            </a:pPr>
            <a:r>
              <a:rPr lang="en-US" dirty="0" smtClean="0"/>
              <a:t>Supports a functional programming style, h/w description lang. </a:t>
            </a:r>
          </a:p>
          <a:p>
            <a:pPr algn="just">
              <a:lnSpc>
                <a:spcPct val="110000"/>
              </a:lnSpc>
            </a:pPr>
            <a:r>
              <a:rPr lang="en-US" dirty="0" smtClean="0"/>
              <a:t>Its very rich set of operators, especially on </a:t>
            </a:r>
            <a:r>
              <a:rPr lang="en-US" i="1" dirty="0" smtClean="0"/>
              <a:t>arrays</a:t>
            </a:r>
            <a:r>
              <a:rPr lang="en-US" dirty="0" smtClean="0"/>
              <a:t>; relieves the programmer from using lower-level iterative, element-by-element array manipulations.</a:t>
            </a:r>
          </a:p>
          <a:p>
            <a:pPr algn="just">
              <a:lnSpc>
                <a:spcPct val="110000"/>
              </a:lnSpc>
            </a:pPr>
            <a:r>
              <a:rPr lang="en-US" dirty="0" smtClean="0"/>
              <a:t>Support dynamic storage allocation.</a:t>
            </a:r>
          </a:p>
          <a:p>
            <a:pPr algn="just">
              <a:lnSpc>
                <a:spcPct val="110000"/>
              </a:lnSpc>
              <a:buNone/>
            </a:pPr>
            <a:r>
              <a:rPr lang="en-US" b="1" dirty="0" smtClean="0">
                <a:solidFill>
                  <a:srgbClr val="000099"/>
                </a:solidFill>
              </a:rPr>
              <a:t>SNOBOL4 </a:t>
            </a:r>
          </a:p>
          <a:p>
            <a:pPr algn="just">
              <a:lnSpc>
                <a:spcPct val="110000"/>
              </a:lnSpc>
            </a:pPr>
            <a:r>
              <a:rPr lang="en-US" dirty="0" smtClean="0"/>
              <a:t>Provides </a:t>
            </a:r>
            <a:r>
              <a:rPr lang="en-US" dirty="0" smtClean="0">
                <a:solidFill>
                  <a:srgbClr val="C00000"/>
                </a:solidFill>
              </a:rPr>
              <a:t>string manipulation facilities and pattern matching</a:t>
            </a:r>
            <a:r>
              <a:rPr lang="en-US" dirty="0" smtClean="0"/>
              <a:t>. </a:t>
            </a:r>
          </a:p>
          <a:p>
            <a:pPr algn="just">
              <a:lnSpc>
                <a:spcPct val="120000"/>
              </a:lnSpc>
              <a:buNone/>
            </a:pPr>
            <a:endParaRPr lang="en-US" dirty="0" smtClean="0"/>
          </a:p>
        </p:txBody>
      </p:sp>
      <p:sp>
        <p:nvSpPr>
          <p:cNvPr id="4" name="Slide Number Placeholder 3"/>
          <p:cNvSpPr>
            <a:spLocks noGrp="1"/>
          </p:cNvSpPr>
          <p:nvPr>
            <p:ph type="sldNum" sz="quarter" idx="15"/>
          </p:nvPr>
        </p:nvSpPr>
        <p:spPr/>
        <p:txBody>
          <a:bodyPr/>
          <a:lstStyle/>
          <a:p>
            <a:fld id="{81118C7B-98AB-449A-8A07-D4B6B3875F9B}" type="slidenum">
              <a:rPr lang="en-US" smtClean="0"/>
              <a:pPr/>
              <a:t>108</a:t>
            </a:fld>
            <a:endParaRPr lang="en-US"/>
          </a:p>
        </p:txBody>
      </p:sp>
      <p:sp>
        <p:nvSpPr>
          <p:cNvPr id="5" name="Footer Placeholder 4"/>
          <p:cNvSpPr>
            <a:spLocks noGrp="1"/>
          </p:cNvSpPr>
          <p:nvPr>
            <p:ph type="ftr" sz="quarter" idx="16"/>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77096" cy="792224"/>
          </a:xfrm>
        </p:spPr>
        <p:txBody>
          <a:bodyPr/>
          <a:lstStyle/>
          <a:p>
            <a:r>
              <a:rPr lang="en-US" b="1" dirty="0" smtClean="0">
                <a:solidFill>
                  <a:schemeClr val="tx1"/>
                </a:solidFill>
              </a:rPr>
              <a:t>Putting them all together</a:t>
            </a:r>
            <a:r>
              <a:rPr lang="en-US" b="1" dirty="0" smtClean="0"/>
              <a:t>: </a:t>
            </a:r>
            <a:r>
              <a:rPr lang="en-US" b="1" dirty="0" smtClean="0">
                <a:solidFill>
                  <a:srgbClr val="000099"/>
                </a:solidFill>
              </a:rPr>
              <a:t>PL/I</a:t>
            </a:r>
            <a:endParaRPr lang="en-US" dirty="0">
              <a:solidFill>
                <a:srgbClr val="000099"/>
              </a:solidFill>
            </a:endParaRPr>
          </a:p>
        </p:txBody>
      </p:sp>
      <p:sp>
        <p:nvSpPr>
          <p:cNvPr id="3" name="Content Placeholder 2"/>
          <p:cNvSpPr>
            <a:spLocks noGrp="1"/>
          </p:cNvSpPr>
          <p:nvPr>
            <p:ph sz="quarter" idx="1"/>
          </p:nvPr>
        </p:nvSpPr>
        <p:spPr>
          <a:xfrm>
            <a:off x="457200" y="1371654"/>
            <a:ext cx="8229492" cy="5102298"/>
          </a:xfrm>
        </p:spPr>
        <p:txBody>
          <a:bodyPr>
            <a:normAutofit lnSpcReduction="10000"/>
          </a:bodyPr>
          <a:lstStyle/>
          <a:p>
            <a:pPr algn="just">
              <a:lnSpc>
                <a:spcPct val="150000"/>
              </a:lnSpc>
            </a:pPr>
            <a:r>
              <a:rPr lang="en-US" dirty="0" smtClean="0"/>
              <a:t>Mid 1960s</a:t>
            </a:r>
          </a:p>
          <a:p>
            <a:pPr algn="just">
              <a:lnSpc>
                <a:spcPct val="150000"/>
              </a:lnSpc>
            </a:pPr>
            <a:r>
              <a:rPr lang="en-US" dirty="0" smtClean="0"/>
              <a:t>Goal: to integrate the most fruitful and original concepts of previous languages into a truly general purpose, universal PL i.e. </a:t>
            </a:r>
            <a:r>
              <a:rPr lang="en-US" b="1" dirty="0" smtClean="0"/>
              <a:t>PL/I</a:t>
            </a:r>
          </a:p>
          <a:p>
            <a:pPr algn="just">
              <a:lnSpc>
                <a:spcPct val="150000"/>
              </a:lnSpc>
            </a:pPr>
            <a:r>
              <a:rPr lang="en-US" dirty="0" smtClean="0"/>
              <a:t>Support both </a:t>
            </a:r>
            <a:r>
              <a:rPr lang="en-US" b="1" dirty="0" smtClean="0"/>
              <a:t>scientific and business computing.</a:t>
            </a:r>
          </a:p>
          <a:p>
            <a:pPr algn="just">
              <a:lnSpc>
                <a:spcPct val="150000"/>
              </a:lnSpc>
            </a:pPr>
            <a:r>
              <a:rPr lang="en-US" dirty="0" smtClean="0"/>
              <a:t>PL/I introduced </a:t>
            </a:r>
            <a:r>
              <a:rPr lang="en-US" dirty="0" smtClean="0">
                <a:solidFill>
                  <a:srgbClr val="C00000"/>
                </a:solidFill>
              </a:rPr>
              <a:t>exception handling </a:t>
            </a:r>
            <a:r>
              <a:rPr lang="en-US" dirty="0" smtClean="0"/>
              <a:t>and </a:t>
            </a:r>
            <a:r>
              <a:rPr lang="en-US" dirty="0" smtClean="0">
                <a:solidFill>
                  <a:srgbClr val="C00000"/>
                </a:solidFill>
              </a:rPr>
              <a:t>recursion, pointers</a:t>
            </a:r>
            <a:endParaRPr lang="en-US" b="1" dirty="0" smtClean="0">
              <a:solidFill>
                <a:srgbClr val="C00000"/>
              </a:solidFill>
            </a:endParaRPr>
          </a:p>
          <a:p>
            <a:pPr algn="just">
              <a:lnSpc>
                <a:spcPct val="150000"/>
              </a:lnSpc>
            </a:pPr>
            <a:r>
              <a:rPr lang="en-US" dirty="0" smtClean="0"/>
              <a:t>language was extremely large and complex</a:t>
            </a:r>
          </a:p>
          <a:p>
            <a:pPr algn="just">
              <a:lnSpc>
                <a:spcPct val="150000"/>
              </a:lnSpc>
            </a:pPr>
            <a:r>
              <a:rPr lang="en-US" dirty="0" smtClean="0"/>
              <a:t>As time went by, it gradually disappeared.</a:t>
            </a:r>
            <a:endParaRPr lang="en-US" dirty="0"/>
          </a:p>
        </p:txBody>
      </p:sp>
      <p:sp>
        <p:nvSpPr>
          <p:cNvPr id="4" name="Slide Number Placeholder 3"/>
          <p:cNvSpPr>
            <a:spLocks noGrp="1"/>
          </p:cNvSpPr>
          <p:nvPr>
            <p:ph type="sldNum" sz="quarter" idx="15"/>
          </p:nvPr>
        </p:nvSpPr>
        <p:spPr/>
        <p:txBody>
          <a:bodyPr/>
          <a:lstStyle/>
          <a:p>
            <a:fld id="{81118C7B-98AB-449A-8A07-D4B6B3875F9B}" type="slidenum">
              <a:rPr lang="en-US" smtClean="0"/>
              <a:pPr/>
              <a:t>109</a:t>
            </a:fld>
            <a:endParaRPr lang="en-US"/>
          </a:p>
        </p:txBody>
      </p:sp>
      <p:sp>
        <p:nvSpPr>
          <p:cNvPr id="5" name="Footer Placeholder 4"/>
          <p:cNvSpPr>
            <a:spLocks noGrp="1"/>
          </p:cNvSpPr>
          <p:nvPr>
            <p:ph type="ftr" sz="quarter" idx="16"/>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6026"/>
          </a:xfrm>
        </p:spPr>
        <p:txBody>
          <a:bodyPr/>
          <a:lstStyle/>
          <a:p>
            <a:r>
              <a:rPr lang="en-US" dirty="0" smtClean="0">
                <a:solidFill>
                  <a:srgbClr val="000099"/>
                </a:solidFill>
              </a:rPr>
              <a:t>Verification &amp; Validation</a:t>
            </a:r>
            <a:endParaRPr lang="en-US" dirty="0">
              <a:solidFill>
                <a:srgbClr val="000099"/>
              </a:solidFill>
            </a:endParaRPr>
          </a:p>
        </p:txBody>
      </p:sp>
      <p:sp>
        <p:nvSpPr>
          <p:cNvPr id="3" name="Content Placeholder 2"/>
          <p:cNvSpPr>
            <a:spLocks noGrp="1"/>
          </p:cNvSpPr>
          <p:nvPr>
            <p:ph sz="quarter" idx="1"/>
          </p:nvPr>
        </p:nvSpPr>
        <p:spPr>
          <a:xfrm>
            <a:off x="457200" y="1447852"/>
            <a:ext cx="8077096" cy="5105266"/>
          </a:xfrm>
        </p:spPr>
        <p:txBody>
          <a:bodyPr>
            <a:normAutofit/>
          </a:bodyPr>
          <a:lstStyle/>
          <a:p>
            <a:pPr algn="just"/>
            <a:r>
              <a:rPr lang="en-US" dirty="0" smtClean="0"/>
              <a:t>Process of checking that a software system meets specifications and that it fulfills its intended purpose. </a:t>
            </a:r>
          </a:p>
          <a:p>
            <a:pPr algn="just"/>
            <a:r>
              <a:rPr lang="en-US" dirty="0" smtClean="0"/>
              <a:t>Responsibility of </a:t>
            </a:r>
            <a:r>
              <a:rPr lang="en-US" dirty="0" smtClean="0">
                <a:hlinkClick r:id="rId3" tooltip="Software testing"/>
              </a:rPr>
              <a:t>software testers</a:t>
            </a:r>
            <a:r>
              <a:rPr lang="en-US" dirty="0" smtClean="0"/>
              <a:t> as part of the SDLC.</a:t>
            </a:r>
          </a:p>
          <a:p>
            <a:pPr algn="just">
              <a:buNone/>
            </a:pPr>
            <a:r>
              <a:rPr lang="en-US" b="1" dirty="0" smtClean="0"/>
              <a:t>Software verification </a:t>
            </a:r>
            <a:r>
              <a:rPr lang="en-US" dirty="0" smtClean="0"/>
              <a:t>:</a:t>
            </a:r>
          </a:p>
          <a:p>
            <a:pPr marL="512763" indent="-273050" algn="just">
              <a:buFont typeface="+mj-lt"/>
              <a:buAutoNum type="arabicPeriod"/>
            </a:pPr>
            <a:r>
              <a:rPr lang="en-US" dirty="0" smtClean="0"/>
              <a:t>"Assuming we should build X, does our software actually achieve its goals without any bugs or gaps?" </a:t>
            </a:r>
          </a:p>
          <a:p>
            <a:pPr marL="512763" indent="-273050" algn="just">
              <a:buFont typeface="+mj-lt"/>
              <a:buAutoNum type="arabicPeriod"/>
            </a:pPr>
            <a:r>
              <a:rPr lang="en-US" b="1" dirty="0" smtClean="0">
                <a:solidFill>
                  <a:srgbClr val="000099"/>
                </a:solidFill>
              </a:rPr>
              <a:t>Are we building the product right?</a:t>
            </a:r>
          </a:p>
          <a:p>
            <a:pPr marL="512763" indent="-273050" algn="just">
              <a:buFont typeface="+mj-lt"/>
              <a:buAutoNum type="arabicPeriod"/>
            </a:pPr>
            <a:r>
              <a:rPr lang="en-US" dirty="0" smtClean="0"/>
              <a:t>Products of a given development phase satisfy the conditions imposed at the start of that phase.</a:t>
            </a:r>
          </a:p>
          <a:p>
            <a:pPr algn="just">
              <a:buNone/>
            </a:pPr>
            <a:endParaRPr lang="en-US" dirty="0" smtClean="0"/>
          </a:p>
        </p:txBody>
      </p:sp>
      <p:sp>
        <p:nvSpPr>
          <p:cNvPr id="4" name="Slide Number Placeholder 3"/>
          <p:cNvSpPr>
            <a:spLocks noGrp="1"/>
          </p:cNvSpPr>
          <p:nvPr>
            <p:ph type="sldNum" sz="quarter" idx="12"/>
          </p:nvPr>
        </p:nvSpPr>
        <p:spPr/>
        <p:txBody>
          <a:bodyPr/>
          <a:lstStyle/>
          <a:p>
            <a:fld id="{81118C7B-98AB-449A-8A07-D4B6B3875F9B}" type="slidenum">
              <a:rPr lang="en-US" smtClean="0"/>
              <a:pPr/>
              <a:t>11</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next leap forward: </a:t>
            </a:r>
            <a:r>
              <a:rPr lang="en-US" sz="2400" b="1" dirty="0" smtClean="0">
                <a:solidFill>
                  <a:srgbClr val="000099"/>
                </a:solidFill>
              </a:rPr>
              <a:t>ALGOL 68, SIMULA 67, Pascal, and BASIC</a:t>
            </a:r>
            <a:endParaRPr lang="en-US" b="1" dirty="0">
              <a:solidFill>
                <a:srgbClr val="000099"/>
              </a:solidFill>
            </a:endParaRPr>
          </a:p>
        </p:txBody>
      </p:sp>
      <p:sp>
        <p:nvSpPr>
          <p:cNvPr id="3" name="Content Placeholder 2"/>
          <p:cNvSpPr>
            <a:spLocks noGrp="1"/>
          </p:cNvSpPr>
          <p:nvPr>
            <p:ph sz="quarter" idx="1"/>
          </p:nvPr>
        </p:nvSpPr>
        <p:spPr>
          <a:xfrm>
            <a:off x="457200" y="1600200"/>
            <a:ext cx="8458086" cy="5029116"/>
          </a:xfrm>
        </p:spPr>
        <p:txBody>
          <a:bodyPr/>
          <a:lstStyle/>
          <a:p>
            <a:r>
              <a:rPr lang="en-US" dirty="0" smtClean="0"/>
              <a:t>Late 1960s</a:t>
            </a:r>
          </a:p>
          <a:p>
            <a:pPr>
              <a:buNone/>
            </a:pPr>
            <a:r>
              <a:rPr lang="en-US" b="1" dirty="0" smtClean="0">
                <a:solidFill>
                  <a:srgbClr val="000099"/>
                </a:solidFill>
              </a:rPr>
              <a:t>ALGOL 68</a:t>
            </a:r>
          </a:p>
          <a:p>
            <a:r>
              <a:rPr lang="en-US" dirty="0" smtClean="0"/>
              <a:t>successor to ALGOL 60. </a:t>
            </a:r>
          </a:p>
          <a:p>
            <a:r>
              <a:rPr lang="en-US" dirty="0" smtClean="0"/>
              <a:t>It is based on the principle of </a:t>
            </a:r>
            <a:r>
              <a:rPr lang="en-US" b="1" i="1" dirty="0" err="1" smtClean="0"/>
              <a:t>orthogonality</a:t>
            </a:r>
            <a:endParaRPr lang="en-US" b="1" i="1" dirty="0" smtClean="0"/>
          </a:p>
          <a:p>
            <a:r>
              <a:rPr lang="en-US" dirty="0" smtClean="0"/>
              <a:t>The language has been used in </a:t>
            </a:r>
            <a:r>
              <a:rPr lang="en-US" dirty="0" smtClean="0">
                <a:solidFill>
                  <a:srgbClr val="C00000"/>
                </a:solidFill>
              </a:rPr>
              <a:t>universities and research institutions, especially in Europe</a:t>
            </a:r>
            <a:r>
              <a:rPr lang="en-US" dirty="0" smtClean="0"/>
              <a:t>, but had only a few industrial applications</a:t>
            </a:r>
          </a:p>
          <a:p>
            <a:pPr>
              <a:buNone/>
            </a:pPr>
            <a:r>
              <a:rPr lang="en-US" b="1" dirty="0" smtClean="0">
                <a:solidFill>
                  <a:srgbClr val="000099"/>
                </a:solidFill>
              </a:rPr>
              <a:t>SIMULA 67</a:t>
            </a:r>
          </a:p>
          <a:p>
            <a:r>
              <a:rPr lang="en-US" dirty="0" smtClean="0"/>
              <a:t>Also successor to ALGOL 60</a:t>
            </a:r>
          </a:p>
          <a:p>
            <a:r>
              <a:rPr lang="en-US" dirty="0" smtClean="0"/>
              <a:t>designed to solve </a:t>
            </a:r>
            <a:r>
              <a:rPr lang="en-US" dirty="0" smtClean="0">
                <a:solidFill>
                  <a:srgbClr val="C00000"/>
                </a:solidFill>
              </a:rPr>
              <a:t>discrete simulation problems</a:t>
            </a:r>
          </a:p>
          <a:p>
            <a:r>
              <a:rPr lang="en-US" dirty="0" smtClean="0"/>
              <a:t>Introduced the concept of class</a:t>
            </a:r>
            <a:endParaRPr lang="en-US" b="1" dirty="0" smtClean="0">
              <a:solidFill>
                <a:srgbClr val="000099"/>
              </a:solidFill>
            </a:endParaRPr>
          </a:p>
          <a:p>
            <a:pPr>
              <a:buNone/>
            </a:pPr>
            <a:endParaRPr lang="en-US" b="1" dirty="0"/>
          </a:p>
        </p:txBody>
      </p:sp>
      <p:sp>
        <p:nvSpPr>
          <p:cNvPr id="4" name="Slide Number Placeholder 3"/>
          <p:cNvSpPr>
            <a:spLocks noGrp="1"/>
          </p:cNvSpPr>
          <p:nvPr>
            <p:ph type="sldNum" sz="quarter" idx="15"/>
          </p:nvPr>
        </p:nvSpPr>
        <p:spPr/>
        <p:txBody>
          <a:bodyPr/>
          <a:lstStyle/>
          <a:p>
            <a:fld id="{81118C7B-98AB-449A-8A07-D4B6B3875F9B}" type="slidenum">
              <a:rPr lang="en-US" smtClean="0"/>
              <a:pPr/>
              <a:t>110</a:t>
            </a:fld>
            <a:endParaRPr lang="en-US"/>
          </a:p>
        </p:txBody>
      </p:sp>
      <p:sp>
        <p:nvSpPr>
          <p:cNvPr id="5" name="Footer Placeholder 4"/>
          <p:cNvSpPr>
            <a:spLocks noGrp="1"/>
          </p:cNvSpPr>
          <p:nvPr>
            <p:ph type="ftr" sz="quarter" idx="16"/>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685872"/>
            <a:ext cx="8077096" cy="5788080"/>
          </a:xfrm>
        </p:spPr>
        <p:txBody>
          <a:bodyPr/>
          <a:lstStyle/>
          <a:p>
            <a:pPr>
              <a:buNone/>
            </a:pPr>
            <a:r>
              <a:rPr lang="en-US" b="1" dirty="0" smtClean="0">
                <a:solidFill>
                  <a:srgbClr val="000099"/>
                </a:solidFill>
              </a:rPr>
              <a:t>Pascal </a:t>
            </a:r>
          </a:p>
          <a:p>
            <a:r>
              <a:rPr lang="en-US" dirty="0" smtClean="0"/>
              <a:t> Most successful among these languages. </a:t>
            </a:r>
          </a:p>
          <a:p>
            <a:r>
              <a:rPr lang="en-US" dirty="0" smtClean="0"/>
              <a:t>Vehicle for teaching structured programming.</a:t>
            </a:r>
          </a:p>
          <a:p>
            <a:r>
              <a:rPr lang="en-US" dirty="0" smtClean="0"/>
              <a:t>simplicity and support to disciplined programming</a:t>
            </a:r>
          </a:p>
          <a:p>
            <a:r>
              <a:rPr lang="en-US" dirty="0" smtClean="0"/>
              <a:t>Extended with modularization and object-oriented features</a:t>
            </a:r>
          </a:p>
          <a:p>
            <a:pPr>
              <a:buNone/>
            </a:pPr>
            <a:r>
              <a:rPr lang="en-US" b="1" dirty="0" smtClean="0">
                <a:solidFill>
                  <a:srgbClr val="000099"/>
                </a:solidFill>
              </a:rPr>
              <a:t>BASIC</a:t>
            </a:r>
          </a:p>
          <a:p>
            <a:r>
              <a:rPr lang="en-US" dirty="0" smtClean="0"/>
              <a:t>simple algebraic syntax like FORTRAN </a:t>
            </a:r>
          </a:p>
          <a:p>
            <a:r>
              <a:rPr lang="en-US" dirty="0" smtClean="0"/>
              <a:t>limited control and data structures</a:t>
            </a:r>
          </a:p>
          <a:p>
            <a:r>
              <a:rPr lang="en-US" dirty="0" smtClean="0"/>
              <a:t>Extremely popular</a:t>
            </a:r>
          </a:p>
          <a:p>
            <a:r>
              <a:rPr lang="en-US" dirty="0" smtClean="0"/>
              <a:t>Introduced tools supporting a highly interactive, interpretive programming style</a:t>
            </a:r>
          </a:p>
          <a:p>
            <a:endParaRPr lang="en-US" b="1" dirty="0">
              <a:solidFill>
                <a:srgbClr val="000099"/>
              </a:solidFill>
            </a:endParaRPr>
          </a:p>
        </p:txBody>
      </p:sp>
      <p:sp>
        <p:nvSpPr>
          <p:cNvPr id="4" name="Slide Number Placeholder 3"/>
          <p:cNvSpPr>
            <a:spLocks noGrp="1"/>
          </p:cNvSpPr>
          <p:nvPr>
            <p:ph type="sldNum" sz="quarter" idx="15"/>
          </p:nvPr>
        </p:nvSpPr>
        <p:spPr/>
        <p:txBody>
          <a:bodyPr/>
          <a:lstStyle/>
          <a:p>
            <a:fld id="{81118C7B-98AB-449A-8A07-D4B6B3875F9B}" type="slidenum">
              <a:rPr lang="en-US" smtClean="0"/>
              <a:pPr/>
              <a:t>111</a:t>
            </a:fld>
            <a:endParaRPr lang="en-US"/>
          </a:p>
        </p:txBody>
      </p:sp>
      <p:sp>
        <p:nvSpPr>
          <p:cNvPr id="5" name="Footer Placeholder 4"/>
          <p:cNvSpPr>
            <a:spLocks noGrp="1"/>
          </p:cNvSpPr>
          <p:nvPr>
            <p:ph type="ftr" sz="quarter" idx="16"/>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868422"/>
          </a:xfrm>
        </p:spPr>
        <p:txBody>
          <a:bodyPr/>
          <a:lstStyle/>
          <a:p>
            <a:r>
              <a:rPr lang="en-US" b="1" dirty="0" smtClean="0">
                <a:solidFill>
                  <a:schemeClr val="tx1"/>
                </a:solidFill>
              </a:rPr>
              <a:t>C and the experiments in the 70’s</a:t>
            </a:r>
            <a:endParaRPr lang="en-US" dirty="0">
              <a:solidFill>
                <a:schemeClr val="tx1"/>
              </a:solidFill>
            </a:endParaRPr>
          </a:p>
        </p:txBody>
      </p:sp>
      <p:sp>
        <p:nvSpPr>
          <p:cNvPr id="3" name="Content Placeholder 2"/>
          <p:cNvSpPr>
            <a:spLocks noGrp="1"/>
          </p:cNvSpPr>
          <p:nvPr>
            <p:ph sz="quarter" idx="1"/>
          </p:nvPr>
        </p:nvSpPr>
        <p:spPr>
          <a:xfrm>
            <a:off x="457200" y="1600200"/>
            <a:ext cx="8229492" cy="4873752"/>
          </a:xfrm>
        </p:spPr>
        <p:txBody>
          <a:bodyPr>
            <a:normAutofit fontScale="92500" lnSpcReduction="10000"/>
          </a:bodyPr>
          <a:lstStyle/>
          <a:p>
            <a:pPr>
              <a:lnSpc>
                <a:spcPct val="150000"/>
              </a:lnSpc>
            </a:pPr>
            <a:r>
              <a:rPr lang="en-US" dirty="0" smtClean="0"/>
              <a:t>Abstract data types and visibility control to modules, strong typing</a:t>
            </a:r>
          </a:p>
          <a:p>
            <a:pPr>
              <a:lnSpc>
                <a:spcPct val="150000"/>
              </a:lnSpc>
            </a:pPr>
            <a:r>
              <a:rPr lang="en-US" dirty="0" smtClean="0">
                <a:solidFill>
                  <a:srgbClr val="C00000"/>
                </a:solidFill>
              </a:rPr>
              <a:t>Static program checking, relationship </a:t>
            </a:r>
            <a:r>
              <a:rPr lang="en-US" dirty="0" smtClean="0"/>
              <a:t>between language constructs </a:t>
            </a:r>
          </a:p>
          <a:p>
            <a:pPr>
              <a:lnSpc>
                <a:spcPct val="150000"/>
              </a:lnSpc>
            </a:pPr>
            <a:r>
              <a:rPr lang="en-US" dirty="0" smtClean="0"/>
              <a:t>Formal proofs of correctness, generic modules, exception handling, concurrency</a:t>
            </a:r>
          </a:p>
          <a:p>
            <a:pPr>
              <a:lnSpc>
                <a:spcPct val="150000"/>
              </a:lnSpc>
            </a:pPr>
            <a:r>
              <a:rPr lang="en-US" dirty="0" err="1" smtClean="0"/>
              <a:t>Interprocess</a:t>
            </a:r>
            <a:r>
              <a:rPr lang="en-US" dirty="0" smtClean="0"/>
              <a:t> communication and synchronization</a:t>
            </a:r>
          </a:p>
          <a:p>
            <a:pPr>
              <a:lnSpc>
                <a:spcPct val="150000"/>
              </a:lnSpc>
            </a:pPr>
            <a:r>
              <a:rPr lang="en-US" dirty="0" smtClean="0"/>
              <a:t>C - most widely used languages</a:t>
            </a:r>
          </a:p>
          <a:p>
            <a:pPr>
              <a:lnSpc>
                <a:spcPct val="150000"/>
              </a:lnSpc>
              <a:buNone/>
            </a:pPr>
            <a:r>
              <a:rPr lang="en-US" sz="1800" dirty="0" smtClean="0">
                <a:solidFill>
                  <a:srgbClr val="C00000"/>
                </a:solidFill>
              </a:rPr>
              <a:t>power  &amp;  availability of efficient implementations on variety of machines</a:t>
            </a:r>
            <a:endParaRPr lang="en-US" sz="1600" dirty="0" smtClean="0">
              <a:solidFill>
                <a:srgbClr val="C00000"/>
              </a:solidFill>
            </a:endParaRPr>
          </a:p>
          <a:p>
            <a:endParaRPr lang="en-US" dirty="0"/>
          </a:p>
        </p:txBody>
      </p:sp>
      <p:sp>
        <p:nvSpPr>
          <p:cNvPr id="4" name="Slide Number Placeholder 3"/>
          <p:cNvSpPr>
            <a:spLocks noGrp="1"/>
          </p:cNvSpPr>
          <p:nvPr>
            <p:ph type="sldNum" sz="quarter" idx="15"/>
          </p:nvPr>
        </p:nvSpPr>
        <p:spPr/>
        <p:txBody>
          <a:bodyPr/>
          <a:lstStyle/>
          <a:p>
            <a:fld id="{81118C7B-98AB-449A-8A07-D4B6B3875F9B}" type="slidenum">
              <a:rPr lang="en-US" smtClean="0"/>
              <a:pPr/>
              <a:t>112</a:t>
            </a:fld>
            <a:endParaRPr lang="en-US"/>
          </a:p>
        </p:txBody>
      </p:sp>
      <p:sp>
        <p:nvSpPr>
          <p:cNvPr id="5" name="Footer Placeholder 4"/>
          <p:cNvSpPr>
            <a:spLocks noGrp="1"/>
          </p:cNvSpPr>
          <p:nvPr>
            <p:ph type="ftr" sz="quarter" idx="16"/>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04882"/>
            <a:ext cx="8229492" cy="6169070"/>
          </a:xfrm>
        </p:spPr>
        <p:txBody>
          <a:bodyPr/>
          <a:lstStyle/>
          <a:p>
            <a:pPr>
              <a:buNone/>
            </a:pPr>
            <a:r>
              <a:rPr lang="en-US" b="1" dirty="0" smtClean="0">
                <a:solidFill>
                  <a:srgbClr val="000099"/>
                </a:solidFill>
              </a:rPr>
              <a:t>PROLOG</a:t>
            </a:r>
          </a:p>
          <a:p>
            <a:pPr marL="457200" indent="-457200"/>
            <a:r>
              <a:rPr lang="en-US" dirty="0" smtClean="0"/>
              <a:t>Early 1070s</a:t>
            </a:r>
          </a:p>
          <a:p>
            <a:pPr marL="457200" indent="-457200"/>
            <a:r>
              <a:rPr lang="en-US" dirty="0" smtClean="0"/>
              <a:t>Non-conventional language ( one more LISP)</a:t>
            </a:r>
          </a:p>
          <a:p>
            <a:pPr marL="457200" indent="-457200"/>
            <a:r>
              <a:rPr lang="en-US" dirty="0" smtClean="0"/>
              <a:t>Family: logic programming languages</a:t>
            </a:r>
          </a:p>
          <a:p>
            <a:pPr marL="457200" indent="-457200"/>
            <a:r>
              <a:rPr lang="en-US" dirty="0" smtClean="0"/>
              <a:t>PROLOG extensions - Concurrent PROLOG</a:t>
            </a:r>
          </a:p>
          <a:p>
            <a:pPr marL="457200" indent="-457200">
              <a:lnSpc>
                <a:spcPct val="150000"/>
              </a:lnSpc>
            </a:pPr>
            <a:endParaRPr lang="en-US" dirty="0" smtClean="0"/>
          </a:p>
          <a:p>
            <a:pPr marL="457200" indent="-457200">
              <a:lnSpc>
                <a:spcPct val="150000"/>
              </a:lnSpc>
              <a:buNone/>
            </a:pPr>
            <a:endParaRPr lang="en-US" b="1" dirty="0">
              <a:solidFill>
                <a:srgbClr val="000099"/>
              </a:solidFill>
            </a:endParaRPr>
          </a:p>
        </p:txBody>
      </p:sp>
      <p:sp>
        <p:nvSpPr>
          <p:cNvPr id="4" name="Slide Number Placeholder 3"/>
          <p:cNvSpPr>
            <a:spLocks noGrp="1"/>
          </p:cNvSpPr>
          <p:nvPr>
            <p:ph type="sldNum" sz="quarter" idx="15"/>
          </p:nvPr>
        </p:nvSpPr>
        <p:spPr/>
        <p:txBody>
          <a:bodyPr/>
          <a:lstStyle/>
          <a:p>
            <a:fld id="{81118C7B-98AB-449A-8A07-D4B6B3875F9B}" type="slidenum">
              <a:rPr lang="en-US" smtClean="0"/>
              <a:pPr/>
              <a:t>113</a:t>
            </a:fld>
            <a:endParaRPr lang="en-US"/>
          </a:p>
        </p:txBody>
      </p:sp>
      <p:sp>
        <p:nvSpPr>
          <p:cNvPr id="5" name="Footer Placeholder 4"/>
          <p:cNvSpPr>
            <a:spLocks noGrp="1"/>
          </p:cNvSpPr>
          <p:nvPr>
            <p:ph type="ftr" sz="quarter" idx="16"/>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714" y="274638"/>
            <a:ext cx="8686572" cy="792224"/>
          </a:xfrm>
        </p:spPr>
        <p:txBody>
          <a:bodyPr/>
          <a:lstStyle/>
          <a:p>
            <a:r>
              <a:rPr lang="en-US" b="1" dirty="0" smtClean="0"/>
              <a:t>The 80’s: </a:t>
            </a:r>
            <a:r>
              <a:rPr lang="en-US" sz="2800" b="1" dirty="0" smtClean="0">
                <a:solidFill>
                  <a:srgbClr val="000099"/>
                </a:solidFill>
              </a:rPr>
              <a:t>ML, </a:t>
            </a:r>
            <a:r>
              <a:rPr lang="en-US" sz="2800" b="1" dirty="0" err="1" smtClean="0">
                <a:solidFill>
                  <a:srgbClr val="000099"/>
                </a:solidFill>
              </a:rPr>
              <a:t>Ada</a:t>
            </a:r>
            <a:r>
              <a:rPr lang="en-US" sz="2800" b="1" dirty="0" smtClean="0">
                <a:solidFill>
                  <a:srgbClr val="000099"/>
                </a:solidFill>
              </a:rPr>
              <a:t>, C++ &amp; object orientation</a:t>
            </a:r>
            <a:endParaRPr lang="en-US" b="1" dirty="0">
              <a:solidFill>
                <a:srgbClr val="000099"/>
              </a:solidFill>
            </a:endParaRPr>
          </a:p>
        </p:txBody>
      </p:sp>
      <p:sp>
        <p:nvSpPr>
          <p:cNvPr id="3" name="Content Placeholder 2"/>
          <p:cNvSpPr>
            <a:spLocks noGrp="1"/>
          </p:cNvSpPr>
          <p:nvPr>
            <p:ph sz="quarter" idx="1"/>
          </p:nvPr>
        </p:nvSpPr>
        <p:spPr>
          <a:xfrm>
            <a:off x="457200" y="1600200"/>
            <a:ext cx="8305690" cy="5257800"/>
          </a:xfrm>
        </p:spPr>
        <p:txBody>
          <a:bodyPr>
            <a:normAutofit lnSpcReduction="10000"/>
          </a:bodyPr>
          <a:lstStyle/>
          <a:p>
            <a:r>
              <a:rPr lang="en-US" b="1" dirty="0" smtClean="0">
                <a:solidFill>
                  <a:srgbClr val="000099"/>
                </a:solidFill>
              </a:rPr>
              <a:t>ML</a:t>
            </a:r>
            <a:r>
              <a:rPr lang="en-US" dirty="0" smtClean="0"/>
              <a:t> was to show that programming languages can be </a:t>
            </a:r>
            <a:r>
              <a:rPr lang="en-US" i="1" dirty="0" smtClean="0"/>
              <a:t>made very powerful computationall</a:t>
            </a:r>
            <a:r>
              <a:rPr lang="en-US" dirty="0" smtClean="0"/>
              <a:t>y</a:t>
            </a:r>
          </a:p>
          <a:p>
            <a:r>
              <a:rPr lang="en-US" dirty="0" smtClean="0"/>
              <a:t>Yet they can preserve the ability to prove the absence of certain types of errors without executing programs</a:t>
            </a:r>
          </a:p>
          <a:p>
            <a:pPr algn="just"/>
            <a:r>
              <a:rPr lang="en-US" b="1" dirty="0" err="1" smtClean="0">
                <a:solidFill>
                  <a:srgbClr val="000099"/>
                </a:solidFill>
              </a:rPr>
              <a:t>Ada</a:t>
            </a:r>
            <a:r>
              <a:rPr lang="en-US" dirty="0" smtClean="0"/>
              <a:t>……………current version  </a:t>
            </a:r>
            <a:r>
              <a:rPr lang="en-US" dirty="0" err="1" smtClean="0"/>
              <a:t>Ada</a:t>
            </a:r>
            <a:r>
              <a:rPr lang="en-US" dirty="0" smtClean="0"/>
              <a:t> 95</a:t>
            </a:r>
          </a:p>
          <a:p>
            <a:pPr algn="just"/>
            <a:r>
              <a:rPr lang="en-US" dirty="0" smtClean="0"/>
              <a:t>Origins of object-oriented programming can be traced back to </a:t>
            </a:r>
            <a:r>
              <a:rPr lang="en-US" dirty="0" err="1" smtClean="0"/>
              <a:t>Simula</a:t>
            </a:r>
            <a:r>
              <a:rPr lang="en-US" dirty="0" smtClean="0"/>
              <a:t> 67</a:t>
            </a:r>
          </a:p>
          <a:p>
            <a:pPr algn="just"/>
            <a:r>
              <a:rPr lang="en-US" b="1" dirty="0" smtClean="0">
                <a:solidFill>
                  <a:srgbClr val="000099"/>
                </a:solidFill>
              </a:rPr>
              <a:t>Smalltalk</a:t>
            </a:r>
            <a:r>
              <a:rPr lang="en-US" dirty="0" smtClean="0"/>
              <a:t> in the late 70’s</a:t>
            </a:r>
          </a:p>
          <a:p>
            <a:pPr algn="just"/>
            <a:r>
              <a:rPr lang="en-US" b="1" dirty="0" smtClean="0">
                <a:solidFill>
                  <a:srgbClr val="000099"/>
                </a:solidFill>
              </a:rPr>
              <a:t>C++ </a:t>
            </a:r>
            <a:r>
              <a:rPr lang="en-US" dirty="0" smtClean="0"/>
              <a:t>- succeeded in implanting OO features into a successful and widely available language</a:t>
            </a:r>
          </a:p>
          <a:p>
            <a:pPr algn="just"/>
            <a:r>
              <a:rPr lang="en-US" b="1" dirty="0" smtClean="0">
                <a:solidFill>
                  <a:srgbClr val="000099"/>
                </a:solidFill>
              </a:rPr>
              <a:t>Eiffel</a:t>
            </a:r>
            <a:r>
              <a:rPr lang="en-US" dirty="0" smtClean="0"/>
              <a:t> - object-oriented language, which aims at supporting programming with underlying disciplined software engineering principles</a:t>
            </a:r>
            <a:endParaRPr lang="en-US" dirty="0"/>
          </a:p>
        </p:txBody>
      </p:sp>
      <p:sp>
        <p:nvSpPr>
          <p:cNvPr id="4" name="Slide Number Placeholder 3"/>
          <p:cNvSpPr>
            <a:spLocks noGrp="1"/>
          </p:cNvSpPr>
          <p:nvPr>
            <p:ph type="sldNum" sz="quarter" idx="15"/>
          </p:nvPr>
        </p:nvSpPr>
        <p:spPr/>
        <p:txBody>
          <a:bodyPr/>
          <a:lstStyle/>
          <a:p>
            <a:fld id="{81118C7B-98AB-449A-8A07-D4B6B3875F9B}" type="slidenum">
              <a:rPr lang="en-US" smtClean="0"/>
              <a:pPr/>
              <a:t>114</a:t>
            </a:fld>
            <a:endParaRPr lang="en-US"/>
          </a:p>
        </p:txBody>
      </p:sp>
      <p:sp>
        <p:nvSpPr>
          <p:cNvPr id="5" name="Footer Placeholder 4"/>
          <p:cNvSpPr>
            <a:spLocks noGrp="1"/>
          </p:cNvSpPr>
          <p:nvPr>
            <p:ph type="ftr" sz="quarter" idx="16"/>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868422"/>
          </a:xfrm>
        </p:spPr>
        <p:txBody>
          <a:bodyPr/>
          <a:lstStyle/>
          <a:p>
            <a:r>
              <a:rPr lang="en-US" b="1" dirty="0" smtClean="0"/>
              <a:t>The present……..</a:t>
            </a:r>
            <a:endParaRPr lang="en-US" dirty="0"/>
          </a:p>
        </p:txBody>
      </p:sp>
      <p:sp>
        <p:nvSpPr>
          <p:cNvPr id="3" name="Content Placeholder 2"/>
          <p:cNvSpPr>
            <a:spLocks noGrp="1"/>
          </p:cNvSpPr>
          <p:nvPr>
            <p:ph sz="quarter" idx="1"/>
          </p:nvPr>
        </p:nvSpPr>
        <p:spPr>
          <a:xfrm>
            <a:off x="457200" y="1371654"/>
            <a:ext cx="8000898" cy="5102298"/>
          </a:xfrm>
        </p:spPr>
        <p:txBody>
          <a:bodyPr/>
          <a:lstStyle/>
          <a:p>
            <a:pPr algn="just">
              <a:lnSpc>
                <a:spcPct val="150000"/>
              </a:lnSpc>
            </a:pPr>
            <a:r>
              <a:rPr lang="en-US" b="1" dirty="0" smtClean="0">
                <a:solidFill>
                  <a:srgbClr val="000099"/>
                </a:solidFill>
              </a:rPr>
              <a:t>C++ </a:t>
            </a:r>
            <a:r>
              <a:rPr lang="en-US" dirty="0" smtClean="0"/>
              <a:t>seems to gain increasing acceptance</a:t>
            </a:r>
          </a:p>
          <a:p>
            <a:pPr algn="just">
              <a:lnSpc>
                <a:spcPct val="150000"/>
              </a:lnSpc>
              <a:buNone/>
            </a:pPr>
            <a:r>
              <a:rPr lang="en-US" dirty="0" smtClean="0"/>
              <a:t>    Supports object-oriented programming and </a:t>
            </a:r>
            <a:r>
              <a:rPr lang="en-US" dirty="0" err="1" smtClean="0"/>
              <a:t>bez</a:t>
            </a:r>
            <a:r>
              <a:rPr lang="en-US" dirty="0" smtClean="0"/>
              <a:t> it does not force abandoning more conventional approaches.</a:t>
            </a:r>
          </a:p>
          <a:p>
            <a:pPr algn="just">
              <a:lnSpc>
                <a:spcPct val="150000"/>
              </a:lnSpc>
            </a:pPr>
            <a:r>
              <a:rPr lang="en-US" b="1" dirty="0" smtClean="0">
                <a:solidFill>
                  <a:srgbClr val="000099"/>
                </a:solidFill>
              </a:rPr>
              <a:t>Java</a:t>
            </a:r>
            <a:r>
              <a:rPr lang="en-US" dirty="0" smtClean="0"/>
              <a:t>, a derivative of C++ </a:t>
            </a:r>
          </a:p>
          <a:p>
            <a:pPr marL="457200" indent="-457200" algn="just">
              <a:lnSpc>
                <a:spcPct val="150000"/>
              </a:lnSpc>
              <a:buFont typeface="+mj-lt"/>
              <a:buAutoNum type="arabicPeriod"/>
            </a:pPr>
            <a:r>
              <a:rPr lang="en-US" dirty="0" smtClean="0"/>
              <a:t> Supporting code mobility on the Internet</a:t>
            </a:r>
          </a:p>
          <a:p>
            <a:pPr marL="457200" indent="-457200" algn="just">
              <a:lnSpc>
                <a:spcPct val="150000"/>
              </a:lnSpc>
              <a:buFont typeface="+mj-lt"/>
              <a:buAutoNum type="arabicPeriod"/>
            </a:pPr>
            <a:r>
              <a:rPr lang="en-US" dirty="0" smtClean="0"/>
              <a:t>Starting point of a new generation of    programming languages.</a:t>
            </a:r>
            <a:endParaRPr lang="en-US" dirty="0"/>
          </a:p>
        </p:txBody>
      </p:sp>
      <p:sp>
        <p:nvSpPr>
          <p:cNvPr id="4" name="Slide Number Placeholder 3"/>
          <p:cNvSpPr>
            <a:spLocks noGrp="1"/>
          </p:cNvSpPr>
          <p:nvPr>
            <p:ph type="sldNum" sz="quarter" idx="15"/>
          </p:nvPr>
        </p:nvSpPr>
        <p:spPr/>
        <p:txBody>
          <a:bodyPr/>
          <a:lstStyle/>
          <a:p>
            <a:fld id="{81118C7B-98AB-449A-8A07-D4B6B3875F9B}" type="slidenum">
              <a:rPr lang="en-US" smtClean="0"/>
              <a:pPr/>
              <a:t>115</a:t>
            </a:fld>
            <a:endParaRPr lang="en-US"/>
          </a:p>
        </p:txBody>
      </p:sp>
      <p:sp>
        <p:nvSpPr>
          <p:cNvPr id="5" name="Footer Placeholder 4"/>
          <p:cNvSpPr>
            <a:spLocks noGrp="1"/>
          </p:cNvSpPr>
          <p:nvPr>
            <p:ph type="ftr" sz="quarter" idx="16"/>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88" y="3809990"/>
            <a:ext cx="6858000" cy="990600"/>
          </a:xfrm>
        </p:spPr>
        <p:txBody>
          <a:bodyPr>
            <a:normAutofit fontScale="90000"/>
          </a:bodyPr>
          <a:lstStyle/>
          <a:p>
            <a:pPr algn="ctr"/>
            <a:r>
              <a:rPr lang="en-US" dirty="0" smtClean="0"/>
              <a:t>A BIRD’S VIEW OF PROGRAMMING LANHUAGE</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08" y="304882"/>
            <a:ext cx="7924592" cy="609584"/>
          </a:xfrm>
        </p:spPr>
        <p:txBody>
          <a:bodyPr>
            <a:normAutofit/>
          </a:bodyPr>
          <a:lstStyle/>
          <a:p>
            <a:r>
              <a:rPr lang="en-US" b="1" dirty="0" smtClean="0"/>
              <a:t>A simple program</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3962416" y="990664"/>
            <a:ext cx="4648078" cy="5465795"/>
          </a:xfrm>
          <a:prstGeom prst="rect">
            <a:avLst/>
          </a:prstGeom>
          <a:noFill/>
          <a:ln w="9525">
            <a:noFill/>
            <a:miter lim="800000"/>
            <a:headEnd/>
            <a:tailEnd/>
          </a:ln>
        </p:spPr>
      </p:pic>
      <p:sp>
        <p:nvSpPr>
          <p:cNvPr id="7" name="object 3"/>
          <p:cNvSpPr/>
          <p:nvPr/>
        </p:nvSpPr>
        <p:spPr>
          <a:xfrm>
            <a:off x="548640" y="2468879"/>
            <a:ext cx="2468880" cy="3200400"/>
          </a:xfrm>
          <a:custGeom>
            <a:avLst/>
            <a:gdLst/>
            <a:ahLst/>
            <a:cxnLst/>
            <a:rect l="l" t="t" r="r" b="b"/>
            <a:pathLst>
              <a:path w="2468880" h="3200400">
                <a:moveTo>
                  <a:pt x="1826260" y="0"/>
                </a:moveTo>
                <a:lnTo>
                  <a:pt x="1826260" y="1018540"/>
                </a:lnTo>
                <a:lnTo>
                  <a:pt x="0" y="1018540"/>
                </a:lnTo>
                <a:lnTo>
                  <a:pt x="0" y="2181860"/>
                </a:lnTo>
                <a:lnTo>
                  <a:pt x="1826260" y="2181860"/>
                </a:lnTo>
                <a:lnTo>
                  <a:pt x="1826260" y="3200400"/>
                </a:lnTo>
                <a:lnTo>
                  <a:pt x="2468879" y="1600200"/>
                </a:lnTo>
                <a:lnTo>
                  <a:pt x="1826260" y="0"/>
                </a:lnTo>
                <a:close/>
              </a:path>
            </a:pathLst>
          </a:custGeom>
          <a:solidFill>
            <a:srgbClr val="CEE6F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object 14"/>
          <p:cNvSpPr/>
          <p:nvPr/>
        </p:nvSpPr>
        <p:spPr>
          <a:xfrm>
            <a:off x="533506" y="838268"/>
            <a:ext cx="2468880" cy="548640"/>
          </a:xfrm>
          <a:custGeom>
            <a:avLst/>
            <a:gdLst/>
            <a:ahLst/>
            <a:cxnLst/>
            <a:rect l="l" t="t" r="r" b="b"/>
            <a:pathLst>
              <a:path w="2468880" h="548640">
                <a:moveTo>
                  <a:pt x="0" y="137159"/>
                </a:moveTo>
                <a:lnTo>
                  <a:pt x="1851659" y="137159"/>
                </a:lnTo>
                <a:lnTo>
                  <a:pt x="1851659" y="0"/>
                </a:lnTo>
                <a:lnTo>
                  <a:pt x="2468880" y="274319"/>
                </a:lnTo>
                <a:lnTo>
                  <a:pt x="1851659" y="548639"/>
                </a:lnTo>
                <a:lnTo>
                  <a:pt x="1851659" y="411479"/>
                </a:lnTo>
                <a:lnTo>
                  <a:pt x="0" y="411479"/>
                </a:lnTo>
                <a:lnTo>
                  <a:pt x="0" y="137159"/>
                </a:lnTo>
                <a:close/>
              </a:path>
            </a:pathLst>
          </a:custGeom>
          <a:ln w="3175">
            <a:solidFill>
              <a:srgbClr val="7F7F7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18"/>
          <p:cNvSpPr/>
          <p:nvPr/>
        </p:nvSpPr>
        <p:spPr>
          <a:xfrm>
            <a:off x="609704" y="1524050"/>
            <a:ext cx="2377440" cy="914400"/>
          </a:xfrm>
          <a:custGeom>
            <a:avLst/>
            <a:gdLst/>
            <a:ahLst/>
            <a:cxnLst/>
            <a:rect l="l" t="t" r="r" b="b"/>
            <a:pathLst>
              <a:path w="2377440" h="914400">
                <a:moveTo>
                  <a:pt x="0" y="228600"/>
                </a:moveTo>
                <a:lnTo>
                  <a:pt x="1783080" y="228600"/>
                </a:lnTo>
                <a:lnTo>
                  <a:pt x="1783080" y="0"/>
                </a:lnTo>
                <a:lnTo>
                  <a:pt x="2377440" y="457200"/>
                </a:lnTo>
                <a:lnTo>
                  <a:pt x="1783080" y="914400"/>
                </a:lnTo>
                <a:lnTo>
                  <a:pt x="1783080" y="685800"/>
                </a:lnTo>
                <a:lnTo>
                  <a:pt x="0" y="685800"/>
                </a:lnTo>
                <a:lnTo>
                  <a:pt x="0" y="228600"/>
                </a:lnTo>
                <a:close/>
              </a:path>
            </a:pathLst>
          </a:custGeom>
          <a:ln w="3175">
            <a:solidFill>
              <a:srgbClr val="7F7F7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object 21"/>
          <p:cNvSpPr txBox="1"/>
          <p:nvPr/>
        </p:nvSpPr>
        <p:spPr>
          <a:xfrm>
            <a:off x="990694" y="990664"/>
            <a:ext cx="1397000" cy="1089025"/>
          </a:xfrm>
          <a:prstGeom prst="rect">
            <a:avLst/>
          </a:prstGeom>
        </p:spPr>
        <p:txBody>
          <a:bodyPr vert="horz" wrap="square" lIns="0" tIns="0" rIns="0" bIns="0" rtlCol="0">
            <a:spAutoFit/>
          </a:bodyPr>
          <a:lstStyle/>
          <a:p>
            <a:pPr marL="91440">
              <a:lnSpc>
                <a:spcPct val="100000"/>
              </a:lnSpc>
            </a:pPr>
            <a:r>
              <a:rPr sz="1800" spc="-10" dirty="0">
                <a:solidFill>
                  <a:srgbClr val="191919"/>
                </a:solidFill>
                <a:latin typeface="Arial"/>
                <a:cs typeface="Arial"/>
              </a:rPr>
              <a:t>Organization</a:t>
            </a:r>
            <a:endParaRPr sz="1800" dirty="0">
              <a:latin typeface="Arial"/>
              <a:cs typeface="Arial"/>
            </a:endParaRPr>
          </a:p>
          <a:p>
            <a:pPr>
              <a:lnSpc>
                <a:spcPct val="100000"/>
              </a:lnSpc>
            </a:pPr>
            <a:endParaRPr sz="1800" dirty="0">
              <a:latin typeface="Times New Roman"/>
              <a:cs typeface="Times New Roman"/>
            </a:endParaRPr>
          </a:p>
          <a:p>
            <a:pPr>
              <a:lnSpc>
                <a:spcPct val="100000"/>
              </a:lnSpc>
              <a:spcBef>
                <a:spcPts val="30"/>
              </a:spcBef>
            </a:pPr>
            <a:endParaRPr sz="1800" dirty="0">
              <a:latin typeface="Times New Roman"/>
              <a:cs typeface="Times New Roman"/>
            </a:endParaRPr>
          </a:p>
          <a:p>
            <a:pPr marL="12700">
              <a:lnSpc>
                <a:spcPct val="100000"/>
              </a:lnSpc>
            </a:pPr>
            <a:r>
              <a:rPr sz="1800" spc="-10" dirty="0">
                <a:solidFill>
                  <a:srgbClr val="191919"/>
                </a:solidFill>
                <a:latin typeface="Arial"/>
                <a:cs typeface="Arial"/>
              </a:rPr>
              <a:t>Environment</a:t>
            </a:r>
            <a:endParaRPr sz="1800" dirty="0">
              <a:latin typeface="Arial"/>
              <a:cs typeface="Arial"/>
            </a:endParaRPr>
          </a:p>
        </p:txBody>
      </p:sp>
      <p:sp>
        <p:nvSpPr>
          <p:cNvPr id="11" name="object 12"/>
          <p:cNvSpPr txBox="1"/>
          <p:nvPr/>
        </p:nvSpPr>
        <p:spPr>
          <a:xfrm>
            <a:off x="895350" y="3793490"/>
            <a:ext cx="1318260" cy="285115"/>
          </a:xfrm>
          <a:prstGeom prst="rect">
            <a:avLst/>
          </a:prstGeom>
        </p:spPr>
        <p:txBody>
          <a:bodyPr vert="horz" wrap="square" lIns="0" tIns="0" rIns="0" bIns="0" rtlCol="0">
            <a:spAutoFit/>
          </a:bodyPr>
          <a:lstStyle/>
          <a:p>
            <a:pPr marL="12700">
              <a:lnSpc>
                <a:spcPct val="100000"/>
              </a:lnSpc>
            </a:pPr>
            <a:r>
              <a:rPr sz="1800" spc="-10" dirty="0">
                <a:solidFill>
                  <a:srgbClr val="191919"/>
                </a:solidFill>
                <a:latin typeface="Arial"/>
                <a:cs typeface="Arial"/>
              </a:rPr>
              <a:t>Computation</a:t>
            </a:r>
            <a:endParaRPr sz="1800">
              <a:latin typeface="Arial"/>
              <a:cs typeface="Arial"/>
            </a:endParaRPr>
          </a:p>
        </p:txBody>
      </p:sp>
      <p:sp>
        <p:nvSpPr>
          <p:cNvPr id="12" name="Slide Number Placeholder 11"/>
          <p:cNvSpPr>
            <a:spLocks noGrp="1"/>
          </p:cNvSpPr>
          <p:nvPr>
            <p:ph type="sldNum" sz="quarter" idx="15"/>
          </p:nvPr>
        </p:nvSpPr>
        <p:spPr/>
        <p:txBody>
          <a:bodyPr/>
          <a:lstStyle/>
          <a:p>
            <a:fld id="{81118C7B-98AB-449A-8A07-D4B6B3875F9B}" type="slidenum">
              <a:rPr lang="en-US" smtClean="0"/>
              <a:pPr/>
              <a:t>117</a:t>
            </a:fld>
            <a:endParaRPr lang="en-US"/>
          </a:p>
        </p:txBody>
      </p:sp>
      <p:sp>
        <p:nvSpPr>
          <p:cNvPr id="13" name="Footer Placeholder 12"/>
          <p:cNvSpPr>
            <a:spLocks noGrp="1"/>
          </p:cNvSpPr>
          <p:nvPr>
            <p:ph type="ftr" sz="quarter" idx="16"/>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224"/>
          </a:xfrm>
        </p:spPr>
        <p:txBody>
          <a:bodyPr/>
          <a:lstStyle/>
          <a:p>
            <a:r>
              <a:rPr lang="en-US" b="1" dirty="0" smtClean="0"/>
              <a:t>Syntax and semantics</a:t>
            </a:r>
            <a:endParaRPr lang="en-US" dirty="0"/>
          </a:p>
        </p:txBody>
      </p:sp>
      <p:sp>
        <p:nvSpPr>
          <p:cNvPr id="3" name="Content Placeholder 2"/>
          <p:cNvSpPr>
            <a:spLocks noGrp="1"/>
          </p:cNvSpPr>
          <p:nvPr>
            <p:ph sz="quarter" idx="1"/>
          </p:nvPr>
        </p:nvSpPr>
        <p:spPr>
          <a:xfrm>
            <a:off x="457200" y="1600200"/>
            <a:ext cx="8229492" cy="4873752"/>
          </a:xfrm>
        </p:spPr>
        <p:txBody>
          <a:bodyPr/>
          <a:lstStyle/>
          <a:p>
            <a:pPr marL="0" indent="0" algn="just">
              <a:buNone/>
            </a:pPr>
            <a:r>
              <a:rPr lang="en-US" dirty="0" smtClean="0"/>
              <a:t>Syntax</a:t>
            </a:r>
          </a:p>
          <a:p>
            <a:pPr marL="0" indent="0" algn="just">
              <a:buNone/>
            </a:pPr>
            <a:endParaRPr lang="en-US" dirty="0" smtClean="0"/>
          </a:p>
          <a:p>
            <a:pPr marL="0" indent="0" algn="just">
              <a:buNone/>
            </a:pPr>
            <a:endParaRPr lang="en-US" dirty="0" smtClean="0"/>
          </a:p>
          <a:p>
            <a:pPr marL="0" indent="0" algn="just">
              <a:lnSpc>
                <a:spcPct val="150000"/>
              </a:lnSpc>
              <a:buNone/>
            </a:pPr>
            <a:r>
              <a:rPr lang="en-US" i="1" dirty="0" smtClean="0"/>
              <a:t>State how to form </a:t>
            </a:r>
            <a:r>
              <a:rPr lang="en-US" dirty="0" smtClean="0"/>
              <a:t>expressions, statements, and programs that </a:t>
            </a:r>
            <a:r>
              <a:rPr lang="en-US" i="1" dirty="0" smtClean="0"/>
              <a:t>look right.</a:t>
            </a:r>
          </a:p>
          <a:p>
            <a:pPr marL="0" indent="0" algn="just"/>
            <a:endParaRPr lang="en-US" i="1" dirty="0" smtClean="0"/>
          </a:p>
          <a:p>
            <a:pPr marL="0" indent="0" algn="just"/>
            <a:endParaRPr lang="en-US" dirty="0"/>
          </a:p>
        </p:txBody>
      </p:sp>
      <p:sp>
        <p:nvSpPr>
          <p:cNvPr id="4" name="Slide Number Placeholder 3"/>
          <p:cNvSpPr>
            <a:spLocks noGrp="1"/>
          </p:cNvSpPr>
          <p:nvPr>
            <p:ph type="sldNum" sz="quarter" idx="15"/>
          </p:nvPr>
        </p:nvSpPr>
        <p:spPr/>
        <p:txBody>
          <a:bodyPr/>
          <a:lstStyle/>
          <a:p>
            <a:fld id="{81118C7B-98AB-449A-8A07-D4B6B3875F9B}" type="slidenum">
              <a:rPr lang="en-US" smtClean="0"/>
              <a:pPr/>
              <a:t>118</a:t>
            </a:fld>
            <a:endParaRPr lang="en-US"/>
          </a:p>
        </p:txBody>
      </p:sp>
      <p:sp>
        <p:nvSpPr>
          <p:cNvPr id="5" name="Footer Placeholder 4"/>
          <p:cNvSpPr>
            <a:spLocks noGrp="1"/>
          </p:cNvSpPr>
          <p:nvPr>
            <p:ph type="ftr" sz="quarter" idx="16"/>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944620"/>
          </a:xfrm>
        </p:spPr>
        <p:txBody>
          <a:bodyPr>
            <a:normAutofit fontScale="90000"/>
          </a:bodyPr>
          <a:lstStyle/>
          <a:p>
            <a:r>
              <a:rPr lang="en-US" dirty="0" smtClean="0"/>
              <a:t>Semantic</a:t>
            </a:r>
            <a:br>
              <a:rPr lang="en-US" dirty="0" smtClean="0"/>
            </a:br>
            <a:endParaRPr lang="en-US" dirty="0"/>
          </a:p>
        </p:txBody>
      </p:sp>
      <p:sp>
        <p:nvSpPr>
          <p:cNvPr id="3" name="Content Placeholder 2"/>
          <p:cNvSpPr>
            <a:spLocks noGrp="1"/>
          </p:cNvSpPr>
          <p:nvPr>
            <p:ph sz="quarter" idx="1"/>
          </p:nvPr>
        </p:nvSpPr>
        <p:spPr>
          <a:xfrm>
            <a:off x="457200" y="1143060"/>
            <a:ext cx="8153294" cy="5330892"/>
          </a:xfrm>
        </p:spPr>
        <p:txBody>
          <a:bodyPr/>
          <a:lstStyle/>
          <a:p>
            <a:pPr algn="just">
              <a:lnSpc>
                <a:spcPct val="150000"/>
              </a:lnSpc>
            </a:pPr>
            <a:r>
              <a:rPr lang="en-US" dirty="0" smtClean="0"/>
              <a:t>The semantic rules tell how to build </a:t>
            </a:r>
            <a:r>
              <a:rPr lang="en-US" i="1" dirty="0" smtClean="0"/>
              <a:t>meaningful expressions, statements, and </a:t>
            </a:r>
            <a:r>
              <a:rPr lang="en-US" dirty="0" smtClean="0"/>
              <a:t>programs.</a:t>
            </a:r>
          </a:p>
          <a:p>
            <a:pPr algn="just">
              <a:lnSpc>
                <a:spcPct val="150000"/>
              </a:lnSpc>
            </a:pPr>
            <a:r>
              <a:rPr lang="en-US" u="sng" dirty="0" smtClean="0"/>
              <a:t>For example</a:t>
            </a:r>
            <a:r>
              <a:rPr lang="en-US" dirty="0" smtClean="0"/>
              <a:t>, </a:t>
            </a:r>
          </a:p>
          <a:p>
            <a:pPr marL="457200" indent="-457200" algn="just">
              <a:lnSpc>
                <a:spcPct val="150000"/>
              </a:lnSpc>
              <a:buFont typeface="+mj-lt"/>
              <a:buAutoNum type="arabicPeriod"/>
            </a:pPr>
            <a:r>
              <a:rPr lang="en-US" i="1" dirty="0" smtClean="0"/>
              <a:t>Before using the variable request in the if-statement, we must declare that variable</a:t>
            </a:r>
            <a:r>
              <a:rPr lang="en-US" dirty="0" smtClean="0"/>
              <a:t>.</a:t>
            </a:r>
          </a:p>
          <a:p>
            <a:pPr marL="457200" indent="-457200" algn="just">
              <a:lnSpc>
                <a:spcPct val="150000"/>
              </a:lnSpc>
              <a:buFont typeface="+mj-lt"/>
              <a:buAutoNum type="arabicPeriod"/>
            </a:pPr>
            <a:r>
              <a:rPr lang="en-US" dirty="0" smtClean="0"/>
              <a:t>Presence of the </a:t>
            </a:r>
            <a:r>
              <a:rPr lang="en-US" i="1" dirty="0" smtClean="0"/>
              <a:t>extern</a:t>
            </a:r>
            <a:r>
              <a:rPr lang="en-US" dirty="0" smtClean="0"/>
              <a:t> in the declaration of the variable </a:t>
            </a:r>
            <a:r>
              <a:rPr lang="en-US" dirty="0" err="1" smtClean="0"/>
              <a:t>pb</a:t>
            </a:r>
            <a:r>
              <a:rPr lang="en-US" dirty="0" smtClean="0"/>
              <a:t> indicates that the storage is reserved by some other module and not this one.</a:t>
            </a:r>
          </a:p>
          <a:p>
            <a:pPr marL="822960" lvl="1" indent="-457200" algn="just">
              <a:lnSpc>
                <a:spcPct val="150000"/>
              </a:lnSpc>
              <a:buFont typeface="+mj-lt"/>
              <a:buAutoNum type="arabicPeriod"/>
            </a:pPr>
            <a:endParaRPr lang="en-US" dirty="0" smtClean="0"/>
          </a:p>
          <a:p>
            <a:pPr algn="just">
              <a:lnSpc>
                <a:spcPct val="150000"/>
              </a:lnSpc>
            </a:pPr>
            <a:endParaRPr lang="en-US" dirty="0"/>
          </a:p>
        </p:txBody>
      </p:sp>
      <p:sp>
        <p:nvSpPr>
          <p:cNvPr id="4" name="Slide Number Placeholder 3"/>
          <p:cNvSpPr>
            <a:spLocks noGrp="1"/>
          </p:cNvSpPr>
          <p:nvPr>
            <p:ph type="sldNum" sz="quarter" idx="15"/>
          </p:nvPr>
        </p:nvSpPr>
        <p:spPr/>
        <p:txBody>
          <a:bodyPr/>
          <a:lstStyle/>
          <a:p>
            <a:fld id="{81118C7B-98AB-449A-8A07-D4B6B3875F9B}" type="slidenum">
              <a:rPr lang="en-US" smtClean="0"/>
              <a:pPr/>
              <a:t>119</a:t>
            </a:fld>
            <a:endParaRPr lang="en-US"/>
          </a:p>
        </p:txBody>
      </p:sp>
      <p:sp>
        <p:nvSpPr>
          <p:cNvPr id="5" name="Footer Placeholder 4"/>
          <p:cNvSpPr>
            <a:spLocks noGrp="1"/>
          </p:cNvSpPr>
          <p:nvPr>
            <p:ph type="ftr" sz="quarter" idx="16"/>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838268"/>
            <a:ext cx="8077096" cy="5635684"/>
          </a:xfrm>
        </p:spPr>
        <p:txBody>
          <a:bodyPr>
            <a:normAutofit fontScale="92500" lnSpcReduction="20000"/>
          </a:bodyPr>
          <a:lstStyle/>
          <a:p>
            <a:pPr algn="just">
              <a:buNone/>
            </a:pPr>
            <a:r>
              <a:rPr lang="en-US" b="1" dirty="0" smtClean="0"/>
              <a:t>Software validation: </a:t>
            </a:r>
          </a:p>
          <a:p>
            <a:pPr algn="just">
              <a:buNone/>
            </a:pPr>
            <a:endParaRPr lang="en-US" b="1" dirty="0" smtClean="0"/>
          </a:p>
          <a:p>
            <a:pPr marL="457200" indent="-233363" algn="just">
              <a:lnSpc>
                <a:spcPct val="150000"/>
              </a:lnSpc>
              <a:buFont typeface="+mj-lt"/>
              <a:buAutoNum type="arabicPeriod"/>
            </a:pPr>
            <a:r>
              <a:rPr lang="en-US" b="1" dirty="0" smtClean="0">
                <a:solidFill>
                  <a:srgbClr val="000099"/>
                </a:solidFill>
              </a:rPr>
              <a:t>Are we building the right product?</a:t>
            </a:r>
          </a:p>
          <a:p>
            <a:pPr marL="457200" indent="-233363" algn="just">
              <a:lnSpc>
                <a:spcPct val="150000"/>
              </a:lnSpc>
              <a:buFont typeface="+mj-lt"/>
              <a:buAutoNum type="arabicPeriod"/>
            </a:pPr>
            <a:r>
              <a:rPr lang="en-US" dirty="0" smtClean="0"/>
              <a:t>Process to determine whether it satisfies specified requirements</a:t>
            </a:r>
          </a:p>
          <a:p>
            <a:pPr marL="457200" indent="-233363" algn="just">
              <a:lnSpc>
                <a:spcPct val="150000"/>
              </a:lnSpc>
              <a:buFont typeface="+mj-lt"/>
              <a:buAutoNum type="arabicPeriod"/>
            </a:pPr>
            <a:r>
              <a:rPr lang="en-US" dirty="0" smtClean="0"/>
              <a:t>"Was X actually what we should have built? Does X actually meet the high level requirements?“</a:t>
            </a:r>
          </a:p>
          <a:p>
            <a:pPr marL="457200" indent="-233363" algn="just">
              <a:lnSpc>
                <a:spcPct val="150000"/>
              </a:lnSpc>
              <a:buFont typeface="+mj-lt"/>
              <a:buAutoNum type="arabicPeriod"/>
            </a:pPr>
            <a:r>
              <a:rPr lang="en-US" dirty="0" smtClean="0"/>
              <a:t>Validation checks that the product design satisfies or fits the intended use (high-level checking), i.e., the software meets the user requirements. This is done through </a:t>
            </a:r>
            <a:r>
              <a:rPr lang="en-US" dirty="0" smtClean="0">
                <a:hlinkClick r:id="rId2" tooltip="Dynamic testing"/>
              </a:rPr>
              <a:t>dynamic testing</a:t>
            </a:r>
            <a:r>
              <a:rPr lang="en-US" dirty="0" smtClean="0"/>
              <a:t>.</a:t>
            </a:r>
          </a:p>
          <a:p>
            <a:endParaRPr lang="en-US" dirty="0"/>
          </a:p>
        </p:txBody>
      </p:sp>
      <p:sp>
        <p:nvSpPr>
          <p:cNvPr id="4" name="Slide Number Placeholder 3"/>
          <p:cNvSpPr>
            <a:spLocks noGrp="1"/>
          </p:cNvSpPr>
          <p:nvPr>
            <p:ph type="sldNum" sz="quarter" idx="12"/>
          </p:nvPr>
        </p:nvSpPr>
        <p:spPr/>
        <p:txBody>
          <a:bodyPr/>
          <a:lstStyle/>
          <a:p>
            <a:fld id="{81118C7B-98AB-449A-8A07-D4B6B3875F9B}" type="slidenum">
              <a:rPr lang="en-US" smtClean="0"/>
              <a:pPr/>
              <a:t>12</a:t>
            </a:fld>
            <a:endParaRPr lang="en-US"/>
          </a:p>
        </p:txBody>
      </p:sp>
      <p:sp>
        <p:nvSpPr>
          <p:cNvPr id="5" name="Footer Placeholder 4"/>
          <p:cNvSpPr>
            <a:spLocks noGrp="1"/>
          </p:cNvSpPr>
          <p:nvPr>
            <p:ph type="ftr" sz="quarter" idx="11"/>
          </p:nvPr>
        </p:nvSpPr>
        <p:spPr/>
        <p:txBody>
          <a:bodyPr/>
          <a:lstStyle/>
          <a:p>
            <a:r>
              <a:rPr lang="en-US" dirty="0" smtClean="0">
                <a:solidFill>
                  <a:srgbClr val="575F6D"/>
                </a:solidFill>
              </a:rPr>
              <a:t>PPL UNIT - 1  SE(Computer)</a:t>
            </a:r>
            <a:endParaRPr lang="en-US" dirty="0">
              <a:solidFill>
                <a:srgbClr val="575F6D"/>
              </a:solidFill>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868422"/>
          </a:xfrm>
        </p:spPr>
        <p:txBody>
          <a:bodyPr/>
          <a:lstStyle/>
          <a:p>
            <a:r>
              <a:rPr lang="en-US" dirty="0" smtClean="0"/>
              <a:t>Semantic Elements</a:t>
            </a:r>
            <a:endParaRPr lang="en-US" dirty="0"/>
          </a:p>
        </p:txBody>
      </p:sp>
      <p:sp>
        <p:nvSpPr>
          <p:cNvPr id="3" name="Content Placeholder 2"/>
          <p:cNvSpPr>
            <a:spLocks noGrp="1"/>
          </p:cNvSpPr>
          <p:nvPr>
            <p:ph sz="quarter" idx="1"/>
          </p:nvPr>
        </p:nvSpPr>
        <p:spPr>
          <a:xfrm>
            <a:off x="457200" y="1371654"/>
            <a:ext cx="8153294" cy="5102298"/>
          </a:xfrm>
        </p:spPr>
        <p:txBody>
          <a:bodyPr/>
          <a:lstStyle/>
          <a:p>
            <a:pPr marL="457200" indent="-457200">
              <a:lnSpc>
                <a:spcPct val="200000"/>
              </a:lnSpc>
              <a:buFont typeface="+mj-lt"/>
              <a:buAutoNum type="arabicPeriod"/>
            </a:pPr>
            <a:r>
              <a:rPr lang="en-US" b="1" dirty="0" smtClean="0"/>
              <a:t>Variables</a:t>
            </a:r>
          </a:p>
          <a:p>
            <a:pPr marL="457200" indent="-457200">
              <a:lnSpc>
                <a:spcPct val="200000"/>
              </a:lnSpc>
              <a:buFont typeface="+mj-lt"/>
              <a:buAutoNum type="arabicPeriod"/>
            </a:pPr>
            <a:r>
              <a:rPr lang="en-US" b="1" dirty="0" smtClean="0"/>
              <a:t>Values and references</a:t>
            </a:r>
          </a:p>
          <a:p>
            <a:pPr marL="457200" indent="-457200">
              <a:lnSpc>
                <a:spcPct val="200000"/>
              </a:lnSpc>
              <a:buFont typeface="+mj-lt"/>
              <a:buAutoNum type="arabicPeriod"/>
            </a:pPr>
            <a:r>
              <a:rPr lang="en-US" b="1" dirty="0" smtClean="0"/>
              <a:t>Expressions</a:t>
            </a:r>
          </a:p>
          <a:p>
            <a:pPr marL="457200" indent="-457200">
              <a:lnSpc>
                <a:spcPct val="200000"/>
              </a:lnSpc>
              <a:buFont typeface="+mj-lt"/>
              <a:buAutoNum type="arabicPeriod"/>
            </a:pPr>
            <a:r>
              <a:rPr lang="en-US" b="1" dirty="0" smtClean="0"/>
              <a:t>Program Organization</a:t>
            </a:r>
          </a:p>
          <a:p>
            <a:pPr marL="457200" indent="-457200">
              <a:lnSpc>
                <a:spcPct val="200000"/>
              </a:lnSpc>
              <a:buFont typeface="+mj-lt"/>
              <a:buAutoNum type="arabicPeriod"/>
            </a:pPr>
            <a:endParaRPr lang="en-US" dirty="0"/>
          </a:p>
        </p:txBody>
      </p:sp>
      <p:sp>
        <p:nvSpPr>
          <p:cNvPr id="4" name="Slide Number Placeholder 3"/>
          <p:cNvSpPr>
            <a:spLocks noGrp="1"/>
          </p:cNvSpPr>
          <p:nvPr>
            <p:ph type="sldNum" sz="quarter" idx="15"/>
          </p:nvPr>
        </p:nvSpPr>
        <p:spPr/>
        <p:txBody>
          <a:bodyPr/>
          <a:lstStyle/>
          <a:p>
            <a:fld id="{81118C7B-98AB-449A-8A07-D4B6B3875F9B}" type="slidenum">
              <a:rPr lang="en-US" smtClean="0"/>
              <a:pPr/>
              <a:t>120</a:t>
            </a:fld>
            <a:endParaRPr lang="en-US"/>
          </a:p>
        </p:txBody>
      </p:sp>
      <p:sp>
        <p:nvSpPr>
          <p:cNvPr id="5" name="Footer Placeholder 4"/>
          <p:cNvSpPr>
            <a:spLocks noGrp="1"/>
          </p:cNvSpPr>
          <p:nvPr>
            <p:ph type="ftr" sz="quarter" idx="16"/>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6026"/>
          </a:xfrm>
        </p:spPr>
        <p:txBody>
          <a:bodyPr/>
          <a:lstStyle/>
          <a:p>
            <a:r>
              <a:rPr lang="en-US" dirty="0" smtClean="0"/>
              <a:t>Variables</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A variable corresponds to a region of memory which is used to hold </a:t>
            </a:r>
            <a:r>
              <a:rPr lang="en-US" i="1" dirty="0" smtClean="0"/>
              <a:t>values that are manipulated by the program.</a:t>
            </a:r>
          </a:p>
          <a:p>
            <a:r>
              <a:rPr lang="en-US" i="1" dirty="0" smtClean="0"/>
              <a:t>Variable name</a:t>
            </a:r>
          </a:p>
          <a:p>
            <a:pPr>
              <a:buNone/>
            </a:pPr>
            <a:r>
              <a:rPr lang="en-US" b="1" dirty="0" smtClean="0">
                <a:solidFill>
                  <a:srgbClr val="000099"/>
                </a:solidFill>
              </a:rPr>
              <a:t>Syntactic rules</a:t>
            </a:r>
          </a:p>
          <a:p>
            <a:pPr marL="457200" indent="-457200">
              <a:buFont typeface="+mj-lt"/>
              <a:buAutoNum type="arabicPeriod"/>
            </a:pPr>
            <a:r>
              <a:rPr lang="en-US" dirty="0" smtClean="0"/>
              <a:t>specify how variables may be </a:t>
            </a:r>
            <a:r>
              <a:rPr lang="en-US" dirty="0" smtClean="0">
                <a:solidFill>
                  <a:srgbClr val="FF0000"/>
                </a:solidFill>
              </a:rPr>
              <a:t>named</a:t>
            </a:r>
          </a:p>
          <a:p>
            <a:pPr marL="457200" indent="-457200">
              <a:buFont typeface="+mj-lt"/>
              <a:buAutoNum type="arabicPeriod"/>
            </a:pPr>
            <a:r>
              <a:rPr lang="en-US" i="1" dirty="0" smtClean="0">
                <a:solidFill>
                  <a:srgbClr val="FF0000"/>
                </a:solidFill>
              </a:rPr>
              <a:t>declaration</a:t>
            </a:r>
            <a:r>
              <a:rPr lang="en-US" i="1" dirty="0" smtClean="0"/>
              <a:t> introduces a variable by giving </a:t>
            </a:r>
            <a:r>
              <a:rPr lang="en-US" dirty="0" smtClean="0"/>
              <a:t>it a name</a:t>
            </a:r>
          </a:p>
          <a:p>
            <a:pPr marL="457200" indent="-457200">
              <a:buNone/>
            </a:pPr>
            <a:r>
              <a:rPr lang="en-US" b="1" dirty="0" smtClean="0">
                <a:solidFill>
                  <a:srgbClr val="000099"/>
                </a:solidFill>
              </a:rPr>
              <a:t>Semantic Properties</a:t>
            </a:r>
            <a:endParaRPr lang="en-US" dirty="0" smtClean="0"/>
          </a:p>
          <a:p>
            <a:r>
              <a:rPr lang="en-US" i="1" dirty="0" smtClean="0"/>
              <a:t>Scope</a:t>
            </a:r>
          </a:p>
          <a:p>
            <a:r>
              <a:rPr lang="en-US" i="1" dirty="0" smtClean="0"/>
              <a:t>Type</a:t>
            </a:r>
          </a:p>
          <a:p>
            <a:r>
              <a:rPr lang="en-US" i="1" dirty="0" smtClean="0"/>
              <a:t>lifetime</a:t>
            </a:r>
            <a:endParaRPr lang="en-US" dirty="0" smtClean="0"/>
          </a:p>
          <a:p>
            <a:pPr marL="457200" indent="-457200"/>
            <a:endParaRPr lang="en-US" dirty="0" smtClean="0"/>
          </a:p>
          <a:p>
            <a:pPr marL="457200" indent="-457200">
              <a:buNone/>
            </a:pPr>
            <a:endParaRPr lang="en-US" dirty="0" smtClean="0"/>
          </a:p>
        </p:txBody>
      </p:sp>
      <p:sp>
        <p:nvSpPr>
          <p:cNvPr id="4" name="Slide Number Placeholder 3"/>
          <p:cNvSpPr>
            <a:spLocks noGrp="1"/>
          </p:cNvSpPr>
          <p:nvPr>
            <p:ph type="sldNum" sz="quarter" idx="15"/>
          </p:nvPr>
        </p:nvSpPr>
        <p:spPr/>
        <p:txBody>
          <a:bodyPr/>
          <a:lstStyle/>
          <a:p>
            <a:fld id="{81118C7B-98AB-449A-8A07-D4B6B3875F9B}" type="slidenum">
              <a:rPr lang="en-US" smtClean="0"/>
              <a:pPr/>
              <a:t>121</a:t>
            </a:fld>
            <a:endParaRPr lang="en-US"/>
          </a:p>
        </p:txBody>
      </p:sp>
      <p:sp>
        <p:nvSpPr>
          <p:cNvPr id="5" name="Footer Placeholder 4"/>
          <p:cNvSpPr>
            <a:spLocks noGrp="1"/>
          </p:cNvSpPr>
          <p:nvPr>
            <p:ph type="ftr" sz="quarter" idx="16"/>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224"/>
          </a:xfrm>
        </p:spPr>
        <p:txBody>
          <a:bodyPr/>
          <a:lstStyle/>
          <a:p>
            <a:r>
              <a:rPr lang="en-US" b="1" dirty="0" smtClean="0">
                <a:solidFill>
                  <a:schemeClr val="tx1"/>
                </a:solidFill>
              </a:rPr>
              <a:t>Scope</a:t>
            </a:r>
            <a:endParaRPr lang="en-US" b="1" dirty="0">
              <a:solidFill>
                <a:schemeClr val="tx1"/>
              </a:solidFill>
            </a:endParaRPr>
          </a:p>
        </p:txBody>
      </p:sp>
      <p:sp>
        <p:nvSpPr>
          <p:cNvPr id="3" name="Content Placeholder 2"/>
          <p:cNvSpPr>
            <a:spLocks noGrp="1"/>
          </p:cNvSpPr>
          <p:nvPr>
            <p:ph sz="quarter" idx="1"/>
          </p:nvPr>
        </p:nvSpPr>
        <p:spPr>
          <a:xfrm>
            <a:off x="381110" y="1143060"/>
            <a:ext cx="8229492" cy="5026100"/>
          </a:xfrm>
        </p:spPr>
        <p:txBody>
          <a:bodyPr>
            <a:normAutofit/>
          </a:bodyPr>
          <a:lstStyle/>
          <a:p>
            <a:pPr algn="just"/>
            <a:r>
              <a:rPr lang="en-US" sz="2800" dirty="0" smtClean="0">
                <a:solidFill>
                  <a:srgbClr val="C00000"/>
                </a:solidFill>
                <a:latin typeface="Cambria" pitchFamily="18" charset="0"/>
              </a:rPr>
              <a:t>What part of the program has access to the variable?</a:t>
            </a:r>
          </a:p>
          <a:p>
            <a:pPr algn="just"/>
            <a:r>
              <a:rPr lang="en-US" sz="2800" dirty="0" smtClean="0"/>
              <a:t>The location of the variable declaration determines the start of the scope of the variable.</a:t>
            </a:r>
          </a:p>
          <a:p>
            <a:pPr algn="just">
              <a:buNone/>
            </a:pPr>
            <a:r>
              <a:rPr lang="en-US" sz="2800" b="1" dirty="0" smtClean="0"/>
              <a:t>TYPE</a:t>
            </a:r>
          </a:p>
          <a:p>
            <a:pPr algn="just"/>
            <a:r>
              <a:rPr lang="en-US" sz="2800" dirty="0" smtClean="0"/>
              <a:t>what kinds of values may be stored</a:t>
            </a:r>
          </a:p>
          <a:p>
            <a:r>
              <a:rPr lang="en-US" sz="2800" dirty="0" smtClean="0"/>
              <a:t>what operations may be performed</a:t>
            </a:r>
          </a:p>
          <a:p>
            <a:r>
              <a:rPr lang="en-US" sz="2800" dirty="0" smtClean="0"/>
              <a:t>Fundamental types- integer, real, character</a:t>
            </a:r>
          </a:p>
          <a:p>
            <a:r>
              <a:rPr lang="en-US" sz="2800" dirty="0" smtClean="0"/>
              <a:t>User Defined types- </a:t>
            </a:r>
          </a:p>
          <a:p>
            <a:pPr algn="just">
              <a:lnSpc>
                <a:spcPct val="150000"/>
              </a:lnSpc>
            </a:pPr>
            <a:endParaRPr lang="en-US" sz="3200" dirty="0">
              <a:solidFill>
                <a:srgbClr val="C00000"/>
              </a:solidFill>
              <a:latin typeface="Cambria" pitchFamily="18" charset="0"/>
            </a:endParaRPr>
          </a:p>
        </p:txBody>
      </p:sp>
      <p:sp>
        <p:nvSpPr>
          <p:cNvPr id="4" name="Slide Number Placeholder 3"/>
          <p:cNvSpPr>
            <a:spLocks noGrp="1"/>
          </p:cNvSpPr>
          <p:nvPr>
            <p:ph type="sldNum" sz="quarter" idx="15"/>
          </p:nvPr>
        </p:nvSpPr>
        <p:spPr/>
        <p:txBody>
          <a:bodyPr/>
          <a:lstStyle/>
          <a:p>
            <a:fld id="{81118C7B-98AB-449A-8A07-D4B6B3875F9B}" type="slidenum">
              <a:rPr lang="en-US" smtClean="0"/>
              <a:pPr/>
              <a:t>122</a:t>
            </a:fld>
            <a:endParaRPr lang="en-US"/>
          </a:p>
        </p:txBody>
      </p:sp>
      <p:sp>
        <p:nvSpPr>
          <p:cNvPr id="5" name="Footer Placeholder 4"/>
          <p:cNvSpPr>
            <a:spLocks noGrp="1"/>
          </p:cNvSpPr>
          <p:nvPr>
            <p:ph type="ftr" sz="quarter" idx="16"/>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685872"/>
            <a:ext cx="7467600" cy="5788080"/>
          </a:xfrm>
        </p:spPr>
        <p:txBody>
          <a:bodyPr>
            <a:normAutofit/>
          </a:bodyPr>
          <a:lstStyle/>
          <a:p>
            <a:pPr>
              <a:buNone/>
            </a:pPr>
            <a:r>
              <a:rPr lang="en-US" sz="2800" b="1" dirty="0" smtClean="0"/>
              <a:t>Lifetime</a:t>
            </a:r>
          </a:p>
          <a:p>
            <a:r>
              <a:rPr lang="en-US" sz="2800" dirty="0" smtClean="0"/>
              <a:t>when is the variable created and when is it discarded?</a:t>
            </a:r>
          </a:p>
          <a:p>
            <a:r>
              <a:rPr lang="en-US" sz="2800" dirty="0" smtClean="0"/>
              <a:t>when is a memory area reserved, or </a:t>
            </a:r>
            <a:r>
              <a:rPr lang="en-US" sz="2800" i="1" dirty="0" smtClean="0"/>
              <a:t>allocated….</a:t>
            </a:r>
          </a:p>
          <a:p>
            <a:pPr marL="690563" indent="-273050">
              <a:buFont typeface="Wingdings" pitchFamily="2" charset="2"/>
              <a:buChar char="Ø"/>
            </a:pPr>
            <a:r>
              <a:rPr lang="en-US" sz="2800" dirty="0" smtClean="0"/>
              <a:t>when the program starts</a:t>
            </a:r>
          </a:p>
          <a:p>
            <a:pPr marL="690563" indent="-273050">
              <a:buFont typeface="Wingdings" pitchFamily="2" charset="2"/>
              <a:buChar char="Ø"/>
            </a:pPr>
            <a:r>
              <a:rPr lang="en-US" sz="2800" dirty="0" smtClean="0"/>
              <a:t>declaration is encountered at execution time</a:t>
            </a:r>
          </a:p>
          <a:p>
            <a:pPr marL="690563" indent="-273050">
              <a:buFont typeface="Wingdings" pitchFamily="2" charset="2"/>
              <a:buChar char="Ø"/>
            </a:pPr>
            <a:r>
              <a:rPr lang="en-US" sz="2800" dirty="0" smtClean="0"/>
              <a:t>unit in which the declaration occurs is entered</a:t>
            </a:r>
          </a:p>
          <a:p>
            <a:pPr marL="690563" indent="-273050">
              <a:buFont typeface="Wingdings" pitchFamily="2" charset="2"/>
              <a:buChar char="Ø"/>
            </a:pPr>
            <a:r>
              <a:rPr lang="en-US" sz="2800" dirty="0" smtClean="0"/>
              <a:t>statement that explicitly requests the allocation of storage</a:t>
            </a:r>
            <a:endParaRPr lang="en-US" sz="2800" b="1" dirty="0"/>
          </a:p>
        </p:txBody>
      </p:sp>
      <p:sp>
        <p:nvSpPr>
          <p:cNvPr id="4" name="Slide Number Placeholder 3"/>
          <p:cNvSpPr>
            <a:spLocks noGrp="1"/>
          </p:cNvSpPr>
          <p:nvPr>
            <p:ph type="sldNum" sz="quarter" idx="15"/>
          </p:nvPr>
        </p:nvSpPr>
        <p:spPr/>
        <p:txBody>
          <a:bodyPr/>
          <a:lstStyle/>
          <a:p>
            <a:fld id="{81118C7B-98AB-449A-8A07-D4B6B3875F9B}" type="slidenum">
              <a:rPr lang="en-US" smtClean="0"/>
              <a:pPr/>
              <a:t>123</a:t>
            </a:fld>
            <a:endParaRPr lang="en-US"/>
          </a:p>
        </p:txBody>
      </p:sp>
      <p:sp>
        <p:nvSpPr>
          <p:cNvPr id="5" name="Footer Placeholder 4"/>
          <p:cNvSpPr>
            <a:spLocks noGrp="1"/>
          </p:cNvSpPr>
          <p:nvPr>
            <p:ph type="ftr" sz="quarter" idx="16"/>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08" y="228684"/>
            <a:ext cx="7467600" cy="792224"/>
          </a:xfrm>
        </p:spPr>
        <p:txBody>
          <a:bodyPr/>
          <a:lstStyle/>
          <a:p>
            <a:r>
              <a:rPr lang="en-US" b="1" dirty="0" smtClean="0">
                <a:solidFill>
                  <a:schemeClr val="tx1"/>
                </a:solidFill>
              </a:rPr>
              <a:t>Values and references</a:t>
            </a:r>
            <a:endParaRPr lang="en-US" dirty="0">
              <a:solidFill>
                <a:schemeClr val="tx1"/>
              </a:solidFill>
            </a:endParaRPr>
          </a:p>
        </p:txBody>
      </p:sp>
      <p:sp>
        <p:nvSpPr>
          <p:cNvPr id="3" name="Content Placeholder 2"/>
          <p:cNvSpPr>
            <a:spLocks noGrp="1"/>
          </p:cNvSpPr>
          <p:nvPr>
            <p:ph sz="quarter" idx="1"/>
          </p:nvPr>
        </p:nvSpPr>
        <p:spPr>
          <a:xfrm>
            <a:off x="457200" y="1143060"/>
            <a:ext cx="8000898" cy="5330892"/>
          </a:xfrm>
        </p:spPr>
        <p:txBody>
          <a:bodyPr>
            <a:normAutofit fontScale="92500" lnSpcReduction="10000"/>
          </a:bodyPr>
          <a:lstStyle/>
          <a:p>
            <a:pPr algn="just">
              <a:buNone/>
            </a:pPr>
            <a:r>
              <a:rPr lang="en-US" b="1" dirty="0" smtClean="0">
                <a:solidFill>
                  <a:srgbClr val="FF0000"/>
                </a:solidFill>
              </a:rPr>
              <a:t>x = y;</a:t>
            </a:r>
          </a:p>
          <a:p>
            <a:pPr algn="just">
              <a:lnSpc>
                <a:spcPct val="150000"/>
              </a:lnSpc>
            </a:pPr>
            <a:r>
              <a:rPr lang="en-US" b="1" i="1" dirty="0" smtClean="0">
                <a:solidFill>
                  <a:srgbClr val="000099"/>
                </a:solidFill>
              </a:rPr>
              <a:t>l-value</a:t>
            </a:r>
            <a:r>
              <a:rPr lang="en-US" i="1" dirty="0" smtClean="0"/>
              <a:t> is a value that refers to a memory location, and, therefore, </a:t>
            </a:r>
            <a:r>
              <a:rPr lang="en-US" dirty="0" smtClean="0"/>
              <a:t>may be used on the left hand side of an assignment statement; </a:t>
            </a:r>
          </a:p>
          <a:p>
            <a:pPr algn="just">
              <a:lnSpc>
                <a:spcPct val="150000"/>
              </a:lnSpc>
            </a:pPr>
            <a:r>
              <a:rPr lang="en-US" b="1" i="1" dirty="0" smtClean="0">
                <a:solidFill>
                  <a:srgbClr val="000099"/>
                </a:solidFill>
              </a:rPr>
              <a:t>r-value</a:t>
            </a:r>
            <a:r>
              <a:rPr lang="en-US" i="1" dirty="0" smtClean="0"/>
              <a:t> </a:t>
            </a:r>
            <a:r>
              <a:rPr lang="en-US" dirty="0" smtClean="0"/>
              <a:t>is a value that refers to the contents of a memory location, that is, a value that may be used on the right-hand side of an assignment statement.</a:t>
            </a:r>
          </a:p>
          <a:p>
            <a:pPr algn="just">
              <a:lnSpc>
                <a:spcPct val="150000"/>
              </a:lnSpc>
            </a:pPr>
            <a:r>
              <a:rPr lang="en-US" b="1" dirty="0" smtClean="0">
                <a:solidFill>
                  <a:srgbClr val="FF0000"/>
                </a:solidFill>
              </a:rPr>
              <a:t>x=&amp;y</a:t>
            </a:r>
          </a:p>
          <a:p>
            <a:r>
              <a:rPr lang="en-US" b="1" dirty="0" smtClean="0">
                <a:solidFill>
                  <a:srgbClr val="FF0000"/>
                </a:solidFill>
              </a:rPr>
              <a:t>3 = y;		 </a:t>
            </a:r>
            <a:r>
              <a:rPr lang="en-US" dirty="0" smtClean="0"/>
              <a:t>//error, left-hand side requires l-value</a:t>
            </a:r>
          </a:p>
          <a:p>
            <a:pPr algn="ctr">
              <a:buNone/>
            </a:pPr>
            <a:r>
              <a:rPr lang="en-US" dirty="0" smtClean="0"/>
              <a:t>error because literals in C++ do not have l-values. Instead,</a:t>
            </a:r>
          </a:p>
          <a:p>
            <a:r>
              <a:rPr lang="en-US" dirty="0" smtClean="0"/>
              <a:t> </a:t>
            </a:r>
            <a:r>
              <a:rPr lang="en-US" b="1" dirty="0" smtClean="0">
                <a:solidFill>
                  <a:srgbClr val="FF0000"/>
                </a:solidFill>
              </a:rPr>
              <a:t>y = 3;</a:t>
            </a:r>
            <a:endParaRPr lang="en-US" b="1" dirty="0">
              <a:solidFill>
                <a:srgbClr val="FF0000"/>
              </a:solidFill>
            </a:endParaRPr>
          </a:p>
        </p:txBody>
      </p:sp>
      <p:sp>
        <p:nvSpPr>
          <p:cNvPr id="4" name="Slide Number Placeholder 3"/>
          <p:cNvSpPr>
            <a:spLocks noGrp="1"/>
          </p:cNvSpPr>
          <p:nvPr>
            <p:ph type="sldNum" sz="quarter" idx="15"/>
          </p:nvPr>
        </p:nvSpPr>
        <p:spPr/>
        <p:txBody>
          <a:bodyPr/>
          <a:lstStyle/>
          <a:p>
            <a:fld id="{81118C7B-98AB-449A-8A07-D4B6B3875F9B}" type="slidenum">
              <a:rPr lang="en-US" smtClean="0"/>
              <a:pPr/>
              <a:t>124</a:t>
            </a:fld>
            <a:endParaRPr lang="en-US"/>
          </a:p>
        </p:txBody>
      </p:sp>
      <p:sp>
        <p:nvSpPr>
          <p:cNvPr id="5" name="Footer Placeholder 4"/>
          <p:cNvSpPr>
            <a:spLocks noGrp="1"/>
          </p:cNvSpPr>
          <p:nvPr>
            <p:ph type="ftr" sz="quarter" idx="16"/>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224"/>
          </a:xfrm>
        </p:spPr>
        <p:txBody>
          <a:bodyPr/>
          <a:lstStyle/>
          <a:p>
            <a:r>
              <a:rPr lang="en-US" b="1" dirty="0" smtClean="0">
                <a:solidFill>
                  <a:schemeClr val="tx1"/>
                </a:solidFill>
              </a:rPr>
              <a:t>Expressions</a:t>
            </a:r>
            <a:endParaRPr lang="en-US" dirty="0">
              <a:solidFill>
                <a:schemeClr val="tx1"/>
              </a:solidFill>
            </a:endParaRPr>
          </a:p>
        </p:txBody>
      </p:sp>
      <p:sp>
        <p:nvSpPr>
          <p:cNvPr id="3" name="Content Placeholder 2"/>
          <p:cNvSpPr>
            <a:spLocks noGrp="1"/>
          </p:cNvSpPr>
          <p:nvPr>
            <p:ph sz="quarter" idx="1"/>
          </p:nvPr>
        </p:nvSpPr>
        <p:spPr>
          <a:xfrm>
            <a:off x="457200" y="1600200"/>
            <a:ext cx="7924700" cy="4873752"/>
          </a:xfrm>
        </p:spPr>
        <p:txBody>
          <a:bodyPr/>
          <a:lstStyle/>
          <a:p>
            <a:pPr algn="just">
              <a:lnSpc>
                <a:spcPct val="150000"/>
              </a:lnSpc>
            </a:pPr>
            <a:r>
              <a:rPr lang="en-US" dirty="0" smtClean="0"/>
              <a:t>syntactic constructs that allow the programmer to combine values and operations to compute new values.</a:t>
            </a:r>
          </a:p>
          <a:p>
            <a:pPr>
              <a:lnSpc>
                <a:spcPct val="150000"/>
              </a:lnSpc>
            </a:pPr>
            <a:r>
              <a:rPr lang="en-US" dirty="0" smtClean="0"/>
              <a:t>request == 1, 	// expression of type </a:t>
            </a:r>
            <a:r>
              <a:rPr lang="en-US" dirty="0" err="1" smtClean="0"/>
              <a:t>boolean</a:t>
            </a:r>
            <a:r>
              <a:rPr lang="en-US" dirty="0" smtClean="0"/>
              <a:t>;</a:t>
            </a:r>
          </a:p>
          <a:p>
            <a:pPr>
              <a:lnSpc>
                <a:spcPct val="150000"/>
              </a:lnSpc>
            </a:pPr>
            <a:r>
              <a:rPr lang="en-US" dirty="0" smtClean="0"/>
              <a:t>“invalid request.\n”    // an expression of type string</a:t>
            </a:r>
          </a:p>
          <a:p>
            <a:pPr>
              <a:lnSpc>
                <a:spcPct val="150000"/>
              </a:lnSpc>
            </a:pPr>
            <a:r>
              <a:rPr lang="en-US" dirty="0" smtClean="0"/>
              <a:t>a=b=c + d;</a:t>
            </a:r>
          </a:p>
          <a:p>
            <a:r>
              <a:rPr lang="en-US" dirty="0" smtClean="0"/>
              <a:t>Some languages specify the order strictly, for example right-to-left,</a:t>
            </a:r>
          </a:p>
          <a:p>
            <a:pPr algn="just"/>
            <a:endParaRPr lang="en-US" dirty="0"/>
          </a:p>
        </p:txBody>
      </p:sp>
      <p:sp>
        <p:nvSpPr>
          <p:cNvPr id="4" name="Slide Number Placeholder 3"/>
          <p:cNvSpPr>
            <a:spLocks noGrp="1"/>
          </p:cNvSpPr>
          <p:nvPr>
            <p:ph type="sldNum" sz="quarter" idx="15"/>
          </p:nvPr>
        </p:nvSpPr>
        <p:spPr/>
        <p:txBody>
          <a:bodyPr/>
          <a:lstStyle/>
          <a:p>
            <a:fld id="{81118C7B-98AB-449A-8A07-D4B6B3875F9B}" type="slidenum">
              <a:rPr lang="en-US" smtClean="0"/>
              <a:pPr/>
              <a:t>125</a:t>
            </a:fld>
            <a:endParaRPr lang="en-US"/>
          </a:p>
        </p:txBody>
      </p:sp>
      <p:sp>
        <p:nvSpPr>
          <p:cNvPr id="5" name="Footer Placeholder 4"/>
          <p:cNvSpPr>
            <a:spLocks noGrp="1"/>
          </p:cNvSpPr>
          <p:nvPr>
            <p:ph type="ftr" sz="quarter" idx="16"/>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224"/>
          </a:xfrm>
        </p:spPr>
        <p:txBody>
          <a:bodyPr/>
          <a:lstStyle/>
          <a:p>
            <a:r>
              <a:rPr lang="en-US" b="1" dirty="0" smtClean="0">
                <a:solidFill>
                  <a:schemeClr val="tx1"/>
                </a:solidFill>
              </a:rPr>
              <a:t>Program organization</a:t>
            </a:r>
            <a:endParaRPr lang="en-US" dirty="0">
              <a:solidFill>
                <a:schemeClr val="tx1"/>
              </a:solidFill>
            </a:endParaRPr>
          </a:p>
        </p:txBody>
      </p:sp>
      <p:sp>
        <p:nvSpPr>
          <p:cNvPr id="4" name="Content Placeholder 3"/>
          <p:cNvSpPr>
            <a:spLocks noGrp="1"/>
          </p:cNvSpPr>
          <p:nvPr>
            <p:ph sz="quarter" idx="1"/>
          </p:nvPr>
        </p:nvSpPr>
        <p:spPr>
          <a:xfrm>
            <a:off x="457200" y="1295456"/>
            <a:ext cx="8153294" cy="5178496"/>
          </a:xfrm>
        </p:spPr>
        <p:txBody>
          <a:bodyPr>
            <a:noAutofit/>
          </a:bodyPr>
          <a:lstStyle/>
          <a:p>
            <a:r>
              <a:rPr lang="en-US" dirty="0" smtClean="0"/>
              <a:t>Programs consist of thousand line of code</a:t>
            </a:r>
          </a:p>
          <a:p>
            <a:r>
              <a:rPr lang="en-US" dirty="0" smtClean="0"/>
              <a:t>C/C++ consists of a number of </a:t>
            </a:r>
            <a:r>
              <a:rPr lang="en-US" i="1" dirty="0" smtClean="0"/>
              <a:t>files</a:t>
            </a:r>
          </a:p>
          <a:p>
            <a:r>
              <a:rPr lang="en-US" dirty="0" smtClean="0"/>
              <a:t>some files may contain modules referred as library</a:t>
            </a:r>
          </a:p>
          <a:p>
            <a:r>
              <a:rPr lang="en-US" dirty="0" smtClean="0"/>
              <a:t>break a program into a number of independent parts- implemented and validated by different people</a:t>
            </a:r>
          </a:p>
          <a:p>
            <a:r>
              <a:rPr lang="en-US" dirty="0" smtClean="0"/>
              <a:t>Program debugging and maintenance is also simplified</a:t>
            </a:r>
          </a:p>
          <a:p>
            <a:r>
              <a:rPr lang="en-US" dirty="0" smtClean="0"/>
              <a:t>ability to compile separate parts of the program is important in writing large applications.</a:t>
            </a:r>
          </a:p>
          <a:p>
            <a:r>
              <a:rPr lang="en-US" dirty="0" smtClean="0"/>
              <a:t>organization facilities provided by a programming language are dependent on the </a:t>
            </a:r>
            <a:r>
              <a:rPr lang="en-US" dirty="0" smtClean="0">
                <a:solidFill>
                  <a:srgbClr val="FF0000"/>
                </a:solidFill>
              </a:rPr>
              <a:t>goals of the language</a:t>
            </a:r>
          </a:p>
          <a:p>
            <a:endParaRPr lang="en-US" dirty="0" smtClean="0"/>
          </a:p>
        </p:txBody>
      </p:sp>
      <p:sp>
        <p:nvSpPr>
          <p:cNvPr id="5" name="Slide Number Placeholder 4"/>
          <p:cNvSpPr>
            <a:spLocks noGrp="1"/>
          </p:cNvSpPr>
          <p:nvPr>
            <p:ph type="sldNum" sz="quarter" idx="15"/>
          </p:nvPr>
        </p:nvSpPr>
        <p:spPr/>
        <p:txBody>
          <a:bodyPr/>
          <a:lstStyle/>
          <a:p>
            <a:fld id="{81118C7B-98AB-449A-8A07-D4B6B3875F9B}" type="slidenum">
              <a:rPr lang="en-US" smtClean="0"/>
              <a:pPr/>
              <a:t>126</a:t>
            </a:fld>
            <a:endParaRPr lang="en-US"/>
          </a:p>
        </p:txBody>
      </p:sp>
      <p:sp>
        <p:nvSpPr>
          <p:cNvPr id="6" name="Footer Placeholder 5"/>
          <p:cNvSpPr>
            <a:spLocks noGrp="1"/>
          </p:cNvSpPr>
          <p:nvPr>
            <p:ph type="ftr" sz="quarter" idx="16"/>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224"/>
          </a:xfrm>
        </p:spPr>
        <p:txBody>
          <a:bodyPr/>
          <a:lstStyle/>
          <a:p>
            <a:r>
              <a:rPr lang="en-US" b="1" dirty="0" smtClean="0">
                <a:solidFill>
                  <a:schemeClr val="tx1"/>
                </a:solidFill>
              </a:rPr>
              <a:t>Program Data and Organization</a:t>
            </a:r>
            <a:endParaRPr lang="en-US" b="1" dirty="0">
              <a:solidFill>
                <a:schemeClr val="tx1"/>
              </a:solidFill>
            </a:endParaRPr>
          </a:p>
        </p:txBody>
      </p:sp>
      <p:sp>
        <p:nvSpPr>
          <p:cNvPr id="3" name="Content Placeholder 2"/>
          <p:cNvSpPr>
            <a:spLocks noGrp="1"/>
          </p:cNvSpPr>
          <p:nvPr>
            <p:ph sz="quarter" idx="1"/>
          </p:nvPr>
        </p:nvSpPr>
        <p:spPr>
          <a:xfrm>
            <a:off x="457200" y="1143060"/>
            <a:ext cx="7848502" cy="5330892"/>
          </a:xfrm>
        </p:spPr>
        <p:txBody>
          <a:bodyPr>
            <a:normAutofit/>
          </a:bodyPr>
          <a:lstStyle/>
          <a:p>
            <a:r>
              <a:rPr lang="en-US" dirty="0" smtClean="0"/>
              <a:t>Algorithms operate on some data to produce some results</a:t>
            </a:r>
          </a:p>
          <a:p>
            <a:pPr>
              <a:buNone/>
            </a:pPr>
            <a:r>
              <a:rPr lang="en-US" b="1" dirty="0" smtClean="0"/>
              <a:t>Data     : </a:t>
            </a:r>
            <a:r>
              <a:rPr lang="en-US" b="1" dirty="0" err="1" smtClean="0"/>
              <a:t>int</a:t>
            </a:r>
            <a:r>
              <a:rPr lang="en-US" b="1" dirty="0" smtClean="0"/>
              <a:t> x;</a:t>
            </a:r>
          </a:p>
          <a:p>
            <a:r>
              <a:rPr lang="en-US" dirty="0" smtClean="0"/>
              <a:t>What is type of program?</a:t>
            </a:r>
          </a:p>
          <a:p>
            <a:r>
              <a:rPr lang="en-US" dirty="0" smtClean="0"/>
              <a:t>What kind of value it may hold?</a:t>
            </a:r>
          </a:p>
          <a:p>
            <a:r>
              <a:rPr lang="en-US" dirty="0" smtClean="0"/>
              <a:t>Where can such a variable declaration occur in a program?</a:t>
            </a:r>
          </a:p>
          <a:p>
            <a:r>
              <a:rPr lang="en-US" dirty="0" smtClean="0"/>
              <a:t>When is the variable created?</a:t>
            </a:r>
          </a:p>
          <a:p>
            <a:r>
              <a:rPr lang="en-US" dirty="0" smtClean="0"/>
              <a:t>Does it have an initial value?</a:t>
            </a:r>
          </a:p>
          <a:p>
            <a:r>
              <a:rPr lang="en-US" dirty="0" smtClean="0"/>
              <a:t>Is it known to other procedures or modules of the program?</a:t>
            </a:r>
          </a:p>
          <a:p>
            <a:r>
              <a:rPr lang="en-US" dirty="0" smtClean="0"/>
              <a:t>How can variables be exported to other modules?</a:t>
            </a:r>
            <a:endParaRPr lang="en-US" b="1" dirty="0"/>
          </a:p>
        </p:txBody>
      </p:sp>
      <p:sp>
        <p:nvSpPr>
          <p:cNvPr id="4" name="Slide Number Placeholder 3"/>
          <p:cNvSpPr>
            <a:spLocks noGrp="1"/>
          </p:cNvSpPr>
          <p:nvPr>
            <p:ph type="sldNum" sz="quarter" idx="15"/>
          </p:nvPr>
        </p:nvSpPr>
        <p:spPr/>
        <p:txBody>
          <a:bodyPr/>
          <a:lstStyle/>
          <a:p>
            <a:fld id="{81118C7B-98AB-449A-8A07-D4B6B3875F9B}" type="slidenum">
              <a:rPr lang="en-US" smtClean="0"/>
              <a:pPr/>
              <a:t>127</a:t>
            </a:fld>
            <a:endParaRPr lang="en-US"/>
          </a:p>
        </p:txBody>
      </p:sp>
      <p:sp>
        <p:nvSpPr>
          <p:cNvPr id="5" name="Footer Placeholder 4"/>
          <p:cNvSpPr>
            <a:spLocks noGrp="1"/>
          </p:cNvSpPr>
          <p:nvPr>
            <p:ph type="ftr" sz="quarter" idx="16"/>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224"/>
          </a:xfrm>
        </p:spPr>
        <p:txBody>
          <a:bodyPr/>
          <a:lstStyle/>
          <a:p>
            <a:r>
              <a:rPr lang="en-US" b="1" dirty="0" smtClean="0">
                <a:solidFill>
                  <a:schemeClr val="tx1"/>
                </a:solidFill>
              </a:rPr>
              <a:t>Cont…..            Data</a:t>
            </a:r>
            <a:endParaRPr lang="en-US" b="1" dirty="0">
              <a:solidFill>
                <a:schemeClr val="tx1"/>
              </a:solidFill>
            </a:endParaRPr>
          </a:p>
        </p:txBody>
      </p:sp>
      <p:sp>
        <p:nvSpPr>
          <p:cNvPr id="3" name="Content Placeholder 2"/>
          <p:cNvSpPr>
            <a:spLocks noGrp="1"/>
          </p:cNvSpPr>
          <p:nvPr>
            <p:ph sz="quarter" idx="1"/>
          </p:nvPr>
        </p:nvSpPr>
        <p:spPr>
          <a:xfrm>
            <a:off x="457200" y="1371654"/>
            <a:ext cx="8229492" cy="5102298"/>
          </a:xfrm>
        </p:spPr>
        <p:txBody>
          <a:bodyPr>
            <a:normAutofit fontScale="92500"/>
          </a:bodyPr>
          <a:lstStyle/>
          <a:p>
            <a:pPr algn="just">
              <a:lnSpc>
                <a:spcPct val="150000"/>
              </a:lnSpc>
            </a:pPr>
            <a:r>
              <a:rPr lang="en-US" sz="2800" dirty="0" smtClean="0"/>
              <a:t>To combine different data items mechanisms are..</a:t>
            </a:r>
          </a:p>
          <a:p>
            <a:pPr algn="just">
              <a:lnSpc>
                <a:spcPct val="150000"/>
              </a:lnSpc>
              <a:buNone/>
            </a:pPr>
            <a:r>
              <a:rPr lang="en-US" sz="2800" dirty="0" err="1" smtClean="0"/>
              <a:t>e.g</a:t>
            </a:r>
            <a:r>
              <a:rPr lang="en-US" sz="2800" dirty="0" smtClean="0"/>
              <a:t> C++ provides </a:t>
            </a:r>
            <a:r>
              <a:rPr lang="en-US" sz="2800" b="1" dirty="0" smtClean="0"/>
              <a:t>arrays and records </a:t>
            </a:r>
            <a:r>
              <a:rPr lang="en-US" sz="2800" dirty="0" smtClean="0"/>
              <a:t>for building aggregate data structures</a:t>
            </a:r>
          </a:p>
          <a:p>
            <a:pPr algn="just">
              <a:lnSpc>
                <a:spcPct val="150000"/>
              </a:lnSpc>
            </a:pPr>
            <a:r>
              <a:rPr lang="en-US" sz="2800" dirty="0" smtClean="0"/>
              <a:t>What are the kinds of components that a data structure may contain?</a:t>
            </a:r>
          </a:p>
          <a:p>
            <a:pPr algn="just">
              <a:lnSpc>
                <a:spcPct val="150000"/>
              </a:lnSpc>
            </a:pPr>
            <a:r>
              <a:rPr lang="en-US" sz="2800" dirty="0" smtClean="0"/>
              <a:t>Can a function be an element of a record?</a:t>
            </a:r>
          </a:p>
          <a:p>
            <a:pPr algn="just">
              <a:lnSpc>
                <a:spcPct val="150000"/>
              </a:lnSpc>
            </a:pPr>
            <a:r>
              <a:rPr lang="en-US" sz="2800" dirty="0" smtClean="0"/>
              <a:t>Pascal its NO   and    in C++ its YES</a:t>
            </a:r>
            <a:endParaRPr lang="en-US" sz="2800" dirty="0"/>
          </a:p>
        </p:txBody>
      </p:sp>
      <p:sp>
        <p:nvSpPr>
          <p:cNvPr id="4" name="Slide Number Placeholder 3"/>
          <p:cNvSpPr>
            <a:spLocks noGrp="1"/>
          </p:cNvSpPr>
          <p:nvPr>
            <p:ph type="sldNum" sz="quarter" idx="15"/>
          </p:nvPr>
        </p:nvSpPr>
        <p:spPr/>
        <p:txBody>
          <a:bodyPr/>
          <a:lstStyle/>
          <a:p>
            <a:fld id="{81118C7B-98AB-449A-8A07-D4B6B3875F9B}" type="slidenum">
              <a:rPr lang="en-US" smtClean="0"/>
              <a:pPr/>
              <a:t>128</a:t>
            </a:fld>
            <a:endParaRPr lang="en-US"/>
          </a:p>
        </p:txBody>
      </p:sp>
      <p:sp>
        <p:nvSpPr>
          <p:cNvPr id="5" name="Footer Placeholder 4"/>
          <p:cNvSpPr>
            <a:spLocks noGrp="1"/>
          </p:cNvSpPr>
          <p:nvPr>
            <p:ph type="ftr" sz="quarter" idx="16"/>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39828"/>
          </a:xfrm>
        </p:spPr>
        <p:txBody>
          <a:bodyPr/>
          <a:lstStyle/>
          <a:p>
            <a:r>
              <a:rPr lang="en-US" b="1" dirty="0" smtClean="0">
                <a:solidFill>
                  <a:schemeClr val="tx1"/>
                </a:solidFill>
              </a:rPr>
              <a:t>Computation</a:t>
            </a:r>
            <a:endParaRPr lang="en-US" b="1" dirty="0">
              <a:solidFill>
                <a:schemeClr val="tx1"/>
              </a:solidFill>
            </a:endParaRPr>
          </a:p>
        </p:txBody>
      </p:sp>
      <p:sp>
        <p:nvSpPr>
          <p:cNvPr id="3" name="Content Placeholder 2"/>
          <p:cNvSpPr>
            <a:spLocks noGrp="1"/>
          </p:cNvSpPr>
          <p:nvPr>
            <p:ph sz="quarter" idx="1"/>
          </p:nvPr>
        </p:nvSpPr>
        <p:spPr>
          <a:xfrm>
            <a:off x="457200" y="1219258"/>
            <a:ext cx="7467600" cy="5254694"/>
          </a:xfrm>
        </p:spPr>
        <p:txBody>
          <a:bodyPr>
            <a:normAutofit/>
          </a:bodyPr>
          <a:lstStyle/>
          <a:p>
            <a:pPr algn="just"/>
            <a:r>
              <a:rPr lang="en-US" sz="2800" dirty="0" smtClean="0"/>
              <a:t>Expressions as a mechanism for computing values.</a:t>
            </a:r>
          </a:p>
          <a:p>
            <a:pPr algn="just"/>
            <a:r>
              <a:rPr lang="en-US" sz="2800" b="1" i="1" dirty="0" smtClean="0">
                <a:solidFill>
                  <a:srgbClr val="C00000"/>
                </a:solidFill>
              </a:rPr>
              <a:t>Control structures </a:t>
            </a:r>
            <a:r>
              <a:rPr lang="en-US" sz="2800" dirty="0" smtClean="0"/>
              <a:t>are used to structure more complicated computations.</a:t>
            </a:r>
          </a:p>
          <a:p>
            <a:pPr algn="just"/>
            <a:r>
              <a:rPr lang="en-US" sz="2800" b="1" i="1" dirty="0" smtClean="0">
                <a:solidFill>
                  <a:srgbClr val="C00000"/>
                </a:solidFill>
              </a:rPr>
              <a:t>Routine calls </a:t>
            </a:r>
            <a:r>
              <a:rPr lang="en-US" sz="2800" dirty="0" smtClean="0"/>
              <a:t>allow for the execution of a computation defined elsewhere in the program</a:t>
            </a:r>
          </a:p>
          <a:p>
            <a:pPr algn="just"/>
            <a:r>
              <a:rPr lang="en-US" sz="2800" dirty="0" smtClean="0"/>
              <a:t>Combining expressions, statements, control structures and routine calls allows to write algorithms.</a:t>
            </a:r>
            <a:endParaRPr lang="en-US" sz="2800" dirty="0"/>
          </a:p>
        </p:txBody>
      </p:sp>
      <p:sp>
        <p:nvSpPr>
          <p:cNvPr id="4" name="Slide Number Placeholder 3"/>
          <p:cNvSpPr>
            <a:spLocks noGrp="1"/>
          </p:cNvSpPr>
          <p:nvPr>
            <p:ph type="sldNum" sz="quarter" idx="15"/>
          </p:nvPr>
        </p:nvSpPr>
        <p:spPr/>
        <p:txBody>
          <a:bodyPr/>
          <a:lstStyle/>
          <a:p>
            <a:fld id="{81118C7B-98AB-449A-8A07-D4B6B3875F9B}" type="slidenum">
              <a:rPr lang="en-US" smtClean="0"/>
              <a:pPr/>
              <a:t>129</a:t>
            </a:fld>
            <a:endParaRPr lang="en-US"/>
          </a:p>
        </p:txBody>
      </p:sp>
      <p:sp>
        <p:nvSpPr>
          <p:cNvPr id="5" name="Footer Placeholder 4"/>
          <p:cNvSpPr>
            <a:spLocks noGrp="1"/>
          </p:cNvSpPr>
          <p:nvPr>
            <p:ph type="ftr" sz="quarter" idx="16"/>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868422"/>
          </a:xfrm>
        </p:spPr>
        <p:txBody>
          <a:bodyPr/>
          <a:lstStyle/>
          <a:p>
            <a:r>
              <a:rPr lang="en-US" dirty="0" smtClean="0">
                <a:solidFill>
                  <a:srgbClr val="000099"/>
                </a:solidFill>
              </a:rPr>
              <a:t>Maintenance</a:t>
            </a:r>
            <a:endParaRPr lang="en-US" dirty="0">
              <a:solidFill>
                <a:srgbClr val="000099"/>
              </a:solidFill>
            </a:endParaRPr>
          </a:p>
        </p:txBody>
      </p:sp>
      <p:sp>
        <p:nvSpPr>
          <p:cNvPr id="3" name="Content Placeholder 2"/>
          <p:cNvSpPr>
            <a:spLocks noGrp="1"/>
          </p:cNvSpPr>
          <p:nvPr>
            <p:ph sz="quarter" idx="1"/>
          </p:nvPr>
        </p:nvSpPr>
        <p:spPr>
          <a:xfrm>
            <a:off x="457200" y="1600200"/>
            <a:ext cx="8000898" cy="5029116"/>
          </a:xfrm>
        </p:spPr>
        <p:txBody>
          <a:bodyPr>
            <a:normAutofit/>
          </a:bodyPr>
          <a:lstStyle/>
          <a:p>
            <a:pPr marL="288925" indent="-288925" algn="just">
              <a:lnSpc>
                <a:spcPct val="150000"/>
              </a:lnSpc>
            </a:pPr>
            <a:r>
              <a:rPr lang="en-US" dirty="0" smtClean="0"/>
              <a:t>The Maintenance Phase occurs once the system is operational.</a:t>
            </a:r>
          </a:p>
          <a:p>
            <a:pPr marL="288925" indent="-288925" algn="just">
              <a:lnSpc>
                <a:spcPct val="150000"/>
              </a:lnSpc>
            </a:pPr>
            <a:r>
              <a:rPr lang="en-US" dirty="0" smtClean="0"/>
              <a:t> It includes </a:t>
            </a:r>
            <a:r>
              <a:rPr lang="en-US" dirty="0" smtClean="0">
                <a:solidFill>
                  <a:srgbClr val="C00000"/>
                </a:solidFill>
              </a:rPr>
              <a:t>implementation of changes </a:t>
            </a:r>
            <a:r>
              <a:rPr lang="en-US" dirty="0" smtClean="0"/>
              <a:t>that software might undergo over a period of time, or </a:t>
            </a:r>
            <a:r>
              <a:rPr lang="en-US" dirty="0" smtClean="0">
                <a:solidFill>
                  <a:srgbClr val="C00000"/>
                </a:solidFill>
              </a:rPr>
              <a:t>implementation of new requirements</a:t>
            </a:r>
            <a:r>
              <a:rPr lang="en-US" dirty="0" smtClean="0"/>
              <a:t> after the software is deployed at the customer location. </a:t>
            </a:r>
          </a:p>
          <a:p>
            <a:pPr marL="288925" indent="-288925" algn="just">
              <a:lnSpc>
                <a:spcPct val="150000"/>
              </a:lnSpc>
            </a:pPr>
            <a:r>
              <a:rPr lang="en-US" dirty="0" smtClean="0"/>
              <a:t>It also includes handling the </a:t>
            </a:r>
            <a:r>
              <a:rPr lang="en-US" dirty="0" smtClean="0">
                <a:solidFill>
                  <a:srgbClr val="C00000"/>
                </a:solidFill>
              </a:rPr>
              <a:t>residual errors </a:t>
            </a:r>
            <a:r>
              <a:rPr lang="en-US" dirty="0" smtClean="0"/>
              <a:t>that may exist in the software </a:t>
            </a:r>
            <a:r>
              <a:rPr lang="en-US" dirty="0" smtClean="0">
                <a:solidFill>
                  <a:srgbClr val="C00000"/>
                </a:solidFill>
              </a:rPr>
              <a:t>even after the testing phase</a:t>
            </a:r>
            <a:r>
              <a:rPr lang="en-US" dirty="0" smtClean="0"/>
              <a:t>.</a:t>
            </a:r>
          </a:p>
          <a:p>
            <a:pPr>
              <a:buNone/>
            </a:pPr>
            <a:endParaRPr lang="en-US" dirty="0"/>
          </a:p>
        </p:txBody>
      </p:sp>
      <p:pic>
        <p:nvPicPr>
          <p:cNvPr id="1026" name="Picture 2" descr="C:\Users\madhu\Desktop\images (4).jpg"/>
          <p:cNvPicPr>
            <a:picLocks noChangeAspect="1" noChangeArrowheads="1"/>
          </p:cNvPicPr>
          <p:nvPr/>
        </p:nvPicPr>
        <p:blipFill>
          <a:blip r:embed="rId2" cstate="print"/>
          <a:srcRect/>
          <a:stretch>
            <a:fillRect/>
          </a:stretch>
        </p:blipFill>
        <p:spPr bwMode="auto">
          <a:xfrm>
            <a:off x="6781742" y="1"/>
            <a:ext cx="1914531" cy="1906022"/>
          </a:xfrm>
          <a:prstGeom prst="rect">
            <a:avLst/>
          </a:prstGeom>
          <a:noFill/>
        </p:spPr>
      </p:pic>
      <p:sp>
        <p:nvSpPr>
          <p:cNvPr id="5" name="Slide Number Placeholder 4"/>
          <p:cNvSpPr>
            <a:spLocks noGrp="1"/>
          </p:cNvSpPr>
          <p:nvPr>
            <p:ph type="sldNum" sz="quarter" idx="12"/>
          </p:nvPr>
        </p:nvSpPr>
        <p:spPr/>
        <p:txBody>
          <a:bodyPr/>
          <a:lstStyle/>
          <a:p>
            <a:fld id="{81118C7B-98AB-449A-8A07-D4B6B3875F9B}" type="slidenum">
              <a:rPr lang="en-US" smtClean="0"/>
              <a:pPr/>
              <a:t>13</a:t>
            </a:fld>
            <a:endParaRPr lang="en-US"/>
          </a:p>
        </p:txBody>
      </p:sp>
      <p:sp>
        <p:nvSpPr>
          <p:cNvPr id="6" name="Footer Placeholder 5"/>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39828"/>
          </a:xfrm>
        </p:spPr>
        <p:txBody>
          <a:bodyPr/>
          <a:lstStyle/>
          <a:p>
            <a:pPr algn="ctr"/>
            <a:r>
              <a:rPr lang="en-US" b="1" dirty="0" smtClean="0">
                <a:solidFill>
                  <a:schemeClr val="tx1"/>
                </a:solidFill>
              </a:rPr>
              <a:t>External Environment</a:t>
            </a:r>
            <a:endParaRPr lang="en-US" b="1" dirty="0">
              <a:solidFill>
                <a:schemeClr val="tx1"/>
              </a:solidFill>
            </a:endParaRPr>
          </a:p>
        </p:txBody>
      </p:sp>
      <p:sp>
        <p:nvSpPr>
          <p:cNvPr id="3" name="Content Placeholder 2"/>
          <p:cNvSpPr>
            <a:spLocks noGrp="1"/>
          </p:cNvSpPr>
          <p:nvPr>
            <p:ph sz="quarter" idx="1"/>
          </p:nvPr>
        </p:nvSpPr>
        <p:spPr>
          <a:xfrm>
            <a:off x="457200" y="1371654"/>
            <a:ext cx="8077096" cy="5102298"/>
          </a:xfrm>
        </p:spPr>
        <p:txBody>
          <a:bodyPr>
            <a:normAutofit/>
          </a:bodyPr>
          <a:lstStyle/>
          <a:p>
            <a:pPr algn="just">
              <a:lnSpc>
                <a:spcPct val="150000"/>
              </a:lnSpc>
            </a:pPr>
            <a:r>
              <a:rPr lang="en-US" dirty="0" smtClean="0"/>
              <a:t>The data needed for program and the result are transferred to and from the program to external environment.</a:t>
            </a:r>
          </a:p>
          <a:p>
            <a:pPr algn="just">
              <a:lnSpc>
                <a:spcPct val="150000"/>
              </a:lnSpc>
            </a:pPr>
            <a:r>
              <a:rPr lang="en-US" dirty="0" smtClean="0"/>
              <a:t>Some language provides </a:t>
            </a:r>
            <a:r>
              <a:rPr lang="en-US" b="1" dirty="0" smtClean="0"/>
              <a:t>specific constructs </a:t>
            </a:r>
            <a:r>
              <a:rPr lang="en-US" dirty="0" smtClean="0"/>
              <a:t>for input/output.</a:t>
            </a:r>
          </a:p>
          <a:p>
            <a:pPr algn="just">
              <a:lnSpc>
                <a:spcPct val="150000"/>
              </a:lnSpc>
            </a:pPr>
            <a:r>
              <a:rPr lang="en-US" dirty="0" smtClean="0"/>
              <a:t>The programmer has a complete model of the environment and the compiler can do consistency checking.</a:t>
            </a:r>
          </a:p>
        </p:txBody>
      </p:sp>
      <p:sp>
        <p:nvSpPr>
          <p:cNvPr id="4" name="Slide Number Placeholder 3"/>
          <p:cNvSpPr>
            <a:spLocks noGrp="1"/>
          </p:cNvSpPr>
          <p:nvPr>
            <p:ph type="sldNum" sz="quarter" idx="15"/>
          </p:nvPr>
        </p:nvSpPr>
        <p:spPr/>
        <p:txBody>
          <a:bodyPr/>
          <a:lstStyle/>
          <a:p>
            <a:fld id="{81118C7B-98AB-449A-8A07-D4B6B3875F9B}" type="slidenum">
              <a:rPr lang="en-US" smtClean="0"/>
              <a:pPr/>
              <a:t>130</a:t>
            </a:fld>
            <a:endParaRPr lang="en-US"/>
          </a:p>
        </p:txBody>
      </p:sp>
      <p:sp>
        <p:nvSpPr>
          <p:cNvPr id="5" name="Footer Placeholder 4"/>
          <p:cNvSpPr>
            <a:spLocks noGrp="1"/>
          </p:cNvSpPr>
          <p:nvPr>
            <p:ph type="ftr" sz="quarter" idx="16"/>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Cont</a:t>
            </a:r>
            <a:r>
              <a:rPr lang="en-US" dirty="0" smtClean="0">
                <a:solidFill>
                  <a:schemeClr val="tx1"/>
                </a:solidFill>
              </a:rPr>
              <a:t>… </a:t>
            </a:r>
            <a:endParaRPr lang="en-US" dirty="0">
              <a:solidFill>
                <a:schemeClr val="tx1"/>
              </a:solidFill>
            </a:endParaRPr>
          </a:p>
        </p:txBody>
      </p:sp>
      <p:sp>
        <p:nvSpPr>
          <p:cNvPr id="3" name="Content Placeholder 2"/>
          <p:cNvSpPr>
            <a:spLocks noGrp="1"/>
          </p:cNvSpPr>
          <p:nvPr>
            <p:ph sz="quarter" idx="1"/>
          </p:nvPr>
        </p:nvSpPr>
        <p:spPr/>
        <p:txBody>
          <a:bodyPr>
            <a:noAutofit/>
          </a:bodyPr>
          <a:lstStyle/>
          <a:p>
            <a:pPr algn="just">
              <a:lnSpc>
                <a:spcPct val="150000"/>
              </a:lnSpc>
              <a:buFont typeface="Wingdings" pitchFamily="2" charset="2"/>
              <a:buChar char="q"/>
            </a:pPr>
            <a:r>
              <a:rPr lang="en-US" dirty="0" smtClean="0"/>
              <a:t>C/C++, rely on </a:t>
            </a:r>
            <a:r>
              <a:rPr lang="en-US" b="1" dirty="0" smtClean="0"/>
              <a:t>librarie</a:t>
            </a:r>
            <a:r>
              <a:rPr lang="en-US" dirty="0" smtClean="0"/>
              <a:t>s external to the language.</a:t>
            </a:r>
          </a:p>
          <a:p>
            <a:pPr algn="just">
              <a:lnSpc>
                <a:spcPct val="150000"/>
              </a:lnSpc>
              <a:buNone/>
            </a:pPr>
            <a:r>
              <a:rPr lang="en-US" dirty="0" smtClean="0"/>
              <a:t>  e.g.  </a:t>
            </a:r>
            <a:r>
              <a:rPr lang="en-US" b="1" dirty="0" err="1" smtClean="0"/>
              <a:t>iostream.h</a:t>
            </a:r>
            <a:endParaRPr lang="en-US" b="1" dirty="0" smtClean="0"/>
          </a:p>
          <a:p>
            <a:pPr algn="just">
              <a:lnSpc>
                <a:spcPct val="150000"/>
              </a:lnSpc>
              <a:buFont typeface="Wingdings" pitchFamily="2" charset="2"/>
              <a:buChar char="q"/>
            </a:pPr>
            <a:r>
              <a:rPr lang="en-US" b="1" dirty="0" smtClean="0"/>
              <a:t>This </a:t>
            </a:r>
            <a:r>
              <a:rPr lang="en-US" dirty="0" smtClean="0"/>
              <a:t>makes the language simpler and allows more flexibility.</a:t>
            </a:r>
          </a:p>
          <a:p>
            <a:pPr algn="just">
              <a:lnSpc>
                <a:spcPct val="150000"/>
              </a:lnSpc>
              <a:buFont typeface="Wingdings" pitchFamily="2" charset="2"/>
              <a:buChar char="q"/>
            </a:pPr>
            <a:r>
              <a:rPr lang="en-US" dirty="0" smtClean="0"/>
              <a:t>Different libraries may be added as new devices, such as </a:t>
            </a:r>
            <a:r>
              <a:rPr lang="en-US" b="1" dirty="0" smtClean="0"/>
              <a:t>graphical</a:t>
            </a:r>
            <a:r>
              <a:rPr lang="en-US" dirty="0" smtClean="0"/>
              <a:t> libraries.</a:t>
            </a:r>
          </a:p>
          <a:p>
            <a:pPr>
              <a:lnSpc>
                <a:spcPct val="150000"/>
              </a:lnSpc>
            </a:pPr>
            <a:endParaRPr lang="en-US" dirty="0"/>
          </a:p>
        </p:txBody>
      </p:sp>
      <p:sp>
        <p:nvSpPr>
          <p:cNvPr id="4" name="Slide Number Placeholder 3"/>
          <p:cNvSpPr>
            <a:spLocks noGrp="1"/>
          </p:cNvSpPr>
          <p:nvPr>
            <p:ph type="sldNum" sz="quarter" idx="15"/>
          </p:nvPr>
        </p:nvSpPr>
        <p:spPr/>
        <p:txBody>
          <a:bodyPr/>
          <a:lstStyle/>
          <a:p>
            <a:fld id="{81118C7B-98AB-449A-8A07-D4B6B3875F9B}" type="slidenum">
              <a:rPr lang="en-US" smtClean="0"/>
              <a:pPr/>
              <a:t>131</a:t>
            </a:fld>
            <a:endParaRPr lang="en-US"/>
          </a:p>
        </p:txBody>
      </p:sp>
      <p:sp>
        <p:nvSpPr>
          <p:cNvPr id="5" name="Footer Placeholder 4"/>
          <p:cNvSpPr>
            <a:spLocks noGrp="1"/>
          </p:cNvSpPr>
          <p:nvPr>
            <p:ph type="ftr" sz="quarter" idx="16"/>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912" y="2667020"/>
            <a:ext cx="8534400" cy="758952"/>
          </a:xfrm>
        </p:spPr>
        <p:txBody>
          <a:bodyPr/>
          <a:lstStyle/>
          <a:p>
            <a:r>
              <a:rPr lang="en-US" b="1" dirty="0" smtClean="0">
                <a:solidFill>
                  <a:schemeClr val="tx1"/>
                </a:solidFill>
              </a:rPr>
              <a:t>Syntax and Semantics</a:t>
            </a:r>
            <a:endParaRPr lang="en-US" b="1" dirty="0">
              <a:solidFill>
                <a:schemeClr val="tx1"/>
              </a:solidFill>
            </a:endParaRPr>
          </a:p>
        </p:txBody>
      </p:sp>
      <p:sp>
        <p:nvSpPr>
          <p:cNvPr id="3" name="Slide Number Placeholder 2"/>
          <p:cNvSpPr>
            <a:spLocks noGrp="1"/>
          </p:cNvSpPr>
          <p:nvPr>
            <p:ph type="sldNum" sz="quarter" idx="12"/>
          </p:nvPr>
        </p:nvSpPr>
        <p:spPr/>
        <p:txBody>
          <a:bodyPr/>
          <a:lstStyle/>
          <a:p>
            <a:fld id="{81118C7B-98AB-449A-8A07-D4B6B3875F9B}" type="slidenum">
              <a:rPr lang="en-US" smtClean="0">
                <a:solidFill>
                  <a:srgbClr val="8CADAE">
                    <a:shade val="75000"/>
                  </a:srgbClr>
                </a:solidFill>
              </a:rPr>
              <a:pPr/>
              <a:t>132</a:t>
            </a:fld>
            <a:endParaRPr lang="en-US">
              <a:solidFill>
                <a:srgbClr val="8CADAE">
                  <a:shade val="75000"/>
                </a:srgbClr>
              </a:solidFill>
            </a:endParaRPr>
          </a:p>
        </p:txBody>
      </p:sp>
      <p:sp>
        <p:nvSpPr>
          <p:cNvPr id="4" name="Footer Placeholder 3"/>
          <p:cNvSpPr>
            <a:spLocks noGrp="1"/>
          </p:cNvSpPr>
          <p:nvPr>
            <p:ph type="ftr" sz="quarter" idx="11"/>
          </p:nvPr>
        </p:nvSpPr>
        <p:spPr/>
        <p:txBody>
          <a:bodyPr/>
          <a:lstStyle/>
          <a:p>
            <a:r>
              <a:rPr lang="en-US" smtClean="0"/>
              <a:t>PPL UNIT - 1  SE(Computer)</a:t>
            </a:r>
            <a:endParaRPr 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224"/>
          </a:xfrm>
        </p:spPr>
        <p:txBody>
          <a:bodyPr/>
          <a:lstStyle/>
          <a:p>
            <a:r>
              <a:rPr lang="en-US" b="1" dirty="0" smtClean="0">
                <a:solidFill>
                  <a:schemeClr val="tx1"/>
                </a:solidFill>
              </a:rPr>
              <a:t>Language Definition</a:t>
            </a:r>
            <a:endParaRPr lang="en-US" b="1" dirty="0">
              <a:solidFill>
                <a:schemeClr val="tx1"/>
              </a:solidFill>
            </a:endParaRPr>
          </a:p>
        </p:txBody>
      </p:sp>
      <p:sp>
        <p:nvSpPr>
          <p:cNvPr id="3" name="Content Placeholder 2"/>
          <p:cNvSpPr>
            <a:spLocks noGrp="1"/>
          </p:cNvSpPr>
          <p:nvPr>
            <p:ph sz="quarter" idx="1"/>
          </p:nvPr>
        </p:nvSpPr>
        <p:spPr>
          <a:xfrm>
            <a:off x="381110" y="1600200"/>
            <a:ext cx="8384938" cy="4952918"/>
          </a:xfrm>
        </p:spPr>
        <p:txBody>
          <a:bodyPr>
            <a:normAutofit fontScale="92500"/>
          </a:bodyPr>
          <a:lstStyle/>
          <a:p>
            <a:pPr algn="just">
              <a:lnSpc>
                <a:spcPct val="150000"/>
              </a:lnSpc>
            </a:pPr>
            <a:r>
              <a:rPr lang="en-US" dirty="0" smtClean="0"/>
              <a:t>A language definition should enable a person or a computer program to determine</a:t>
            </a:r>
          </a:p>
          <a:p>
            <a:pPr marL="514350" indent="-514350" algn="just">
              <a:lnSpc>
                <a:spcPct val="300000"/>
              </a:lnSpc>
              <a:buFont typeface="+mj-lt"/>
              <a:buAutoNum type="arabicPeriod"/>
            </a:pPr>
            <a:r>
              <a:rPr lang="en-US" i="1" dirty="0" smtClean="0">
                <a:solidFill>
                  <a:srgbClr val="006600"/>
                </a:solidFill>
                <a:latin typeface="Cambria" pitchFamily="18" charset="0"/>
              </a:rPr>
              <a:t>Whether a purported program is in fact valid?</a:t>
            </a:r>
          </a:p>
          <a:p>
            <a:pPr marL="514350" indent="-514350" algn="just">
              <a:lnSpc>
                <a:spcPct val="300000"/>
              </a:lnSpc>
              <a:buFont typeface="+mj-lt"/>
              <a:buAutoNum type="arabicPeriod"/>
            </a:pPr>
            <a:r>
              <a:rPr lang="en-US" i="1" dirty="0" smtClean="0">
                <a:solidFill>
                  <a:srgbClr val="006600"/>
                </a:solidFill>
                <a:latin typeface="Cambria" pitchFamily="18" charset="0"/>
              </a:rPr>
              <a:t>If the program is valid, what its meaning or effect is.</a:t>
            </a:r>
          </a:p>
          <a:p>
            <a:pPr marL="514350" indent="-514350" algn="just">
              <a:lnSpc>
                <a:spcPct val="150000"/>
              </a:lnSpc>
              <a:buNone/>
            </a:pPr>
            <a:endParaRPr lang="en-US" i="1" dirty="0">
              <a:solidFill>
                <a:srgbClr val="006600"/>
              </a:solidFill>
              <a:latin typeface="Cambria" pitchFamily="18" charset="0"/>
            </a:endParaRPr>
          </a:p>
        </p:txBody>
      </p:sp>
      <p:sp>
        <p:nvSpPr>
          <p:cNvPr id="6" name="Rounded Rectangle 5"/>
          <p:cNvSpPr/>
          <p:nvPr/>
        </p:nvSpPr>
        <p:spPr>
          <a:xfrm>
            <a:off x="6705600" y="4038600"/>
            <a:ext cx="1828752" cy="761980"/>
          </a:xfrm>
          <a:prstGeom prst="roundRect">
            <a:avLst/>
          </a:prstGeom>
          <a:solidFill>
            <a:srgbClr val="92D050"/>
          </a:solidFill>
        </p:spPr>
        <p:style>
          <a:lnRef idx="1">
            <a:schemeClr val="accent3"/>
          </a:lnRef>
          <a:fillRef idx="2">
            <a:schemeClr val="accent3"/>
          </a:fillRef>
          <a:effectRef idx="1">
            <a:schemeClr val="accent3"/>
          </a:effectRef>
          <a:fontRef idx="minor">
            <a:schemeClr val="dk1"/>
          </a:fontRef>
        </p:style>
        <p:txBody>
          <a:bodyPr rtlCol="0" anchor="ctr"/>
          <a:lstStyle/>
          <a:p>
            <a:r>
              <a:rPr lang="en-US" dirty="0">
                <a:solidFill>
                  <a:prstClr val="black"/>
                </a:solidFill>
              </a:rPr>
              <a:t>SYNTAX</a:t>
            </a:r>
          </a:p>
        </p:txBody>
      </p:sp>
      <p:sp>
        <p:nvSpPr>
          <p:cNvPr id="8" name="Rounded Rectangle 7"/>
          <p:cNvSpPr/>
          <p:nvPr/>
        </p:nvSpPr>
        <p:spPr>
          <a:xfrm>
            <a:off x="6400800" y="5638800"/>
            <a:ext cx="2362138" cy="761980"/>
          </a:xfrm>
          <a:prstGeom prst="roundRect">
            <a:avLst/>
          </a:prstGeom>
          <a:solidFill>
            <a:srgbClr val="92D050"/>
          </a:solidFill>
        </p:spPr>
        <p:style>
          <a:lnRef idx="1">
            <a:schemeClr val="accent3"/>
          </a:lnRef>
          <a:fillRef idx="2">
            <a:schemeClr val="accent3"/>
          </a:fillRef>
          <a:effectRef idx="1">
            <a:schemeClr val="accent3"/>
          </a:effectRef>
          <a:fontRef idx="minor">
            <a:schemeClr val="dk1"/>
          </a:fontRef>
        </p:style>
        <p:txBody>
          <a:bodyPr rtlCol="0" anchor="ctr"/>
          <a:lstStyle/>
          <a:p>
            <a:r>
              <a:rPr lang="en-US" dirty="0">
                <a:solidFill>
                  <a:prstClr val="black"/>
                </a:solidFill>
              </a:rPr>
              <a:t>SEMANTICS</a:t>
            </a:r>
          </a:p>
        </p:txBody>
      </p:sp>
      <p:sp>
        <p:nvSpPr>
          <p:cNvPr id="7" name="Slide Number Placeholder 6"/>
          <p:cNvSpPr>
            <a:spLocks noGrp="1"/>
          </p:cNvSpPr>
          <p:nvPr>
            <p:ph type="sldNum" sz="quarter" idx="12"/>
          </p:nvPr>
        </p:nvSpPr>
        <p:spPr/>
        <p:txBody>
          <a:bodyPr>
            <a:normAutofit fontScale="85000" lnSpcReduction="20000"/>
          </a:bodyPr>
          <a:lstStyle/>
          <a:p>
            <a:fld id="{81118C7B-98AB-449A-8A07-D4B6B3875F9B}" type="slidenum">
              <a:rPr lang="en-US" smtClean="0"/>
              <a:pPr/>
              <a:t>133</a:t>
            </a:fld>
            <a:endParaRPr lang="en-US"/>
          </a:p>
        </p:txBody>
      </p:sp>
      <p:sp>
        <p:nvSpPr>
          <p:cNvPr id="9" name="Footer Placeholder 8"/>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39828"/>
          </a:xfrm>
        </p:spPr>
        <p:txBody>
          <a:bodyPr>
            <a:normAutofit fontScale="90000"/>
          </a:bodyPr>
          <a:lstStyle/>
          <a:p>
            <a:r>
              <a:rPr lang="en-US" b="1" dirty="0" smtClean="0">
                <a:solidFill>
                  <a:schemeClr val="tx1"/>
                </a:solidFill>
              </a:rPr>
              <a:t>Syntax</a:t>
            </a:r>
            <a:endParaRPr lang="en-US" b="1" dirty="0">
              <a:solidFill>
                <a:schemeClr val="tx1"/>
              </a:solidFill>
            </a:endParaRPr>
          </a:p>
        </p:txBody>
      </p:sp>
      <p:sp>
        <p:nvSpPr>
          <p:cNvPr id="3" name="Content Placeholder 2"/>
          <p:cNvSpPr>
            <a:spLocks noGrp="1"/>
          </p:cNvSpPr>
          <p:nvPr>
            <p:ph sz="quarter" idx="1"/>
          </p:nvPr>
        </p:nvSpPr>
        <p:spPr>
          <a:xfrm>
            <a:off x="457200" y="1755702"/>
            <a:ext cx="8000898" cy="5102298"/>
          </a:xfrm>
        </p:spPr>
        <p:txBody>
          <a:bodyPr>
            <a:normAutofit fontScale="92500" lnSpcReduction="10000"/>
          </a:bodyPr>
          <a:lstStyle/>
          <a:p>
            <a:pPr algn="just">
              <a:lnSpc>
                <a:spcPct val="150000"/>
              </a:lnSpc>
            </a:pPr>
            <a:r>
              <a:rPr lang="en-US" sz="2800" dirty="0" smtClean="0"/>
              <a:t>A set of rules that define the form of a language: </a:t>
            </a:r>
            <a:r>
              <a:rPr lang="en-US" sz="2800" dirty="0" smtClean="0">
                <a:solidFill>
                  <a:srgbClr val="000099"/>
                </a:solidFill>
              </a:rPr>
              <a:t>They define how sentences may be formed as sequences of basic constituents called words.</a:t>
            </a:r>
          </a:p>
          <a:p>
            <a:pPr algn="just">
              <a:lnSpc>
                <a:spcPct val="150000"/>
              </a:lnSpc>
            </a:pPr>
            <a:r>
              <a:rPr lang="en-US" sz="2800" dirty="0" smtClean="0"/>
              <a:t>Whether a sentence is </a:t>
            </a:r>
            <a:r>
              <a:rPr lang="en-US" sz="2800" b="1" dirty="0" smtClean="0"/>
              <a:t>legal or not</a:t>
            </a:r>
          </a:p>
          <a:p>
            <a:pPr algn="just">
              <a:lnSpc>
                <a:spcPct val="150000"/>
              </a:lnSpc>
            </a:pPr>
            <a:r>
              <a:rPr lang="en-US" sz="2800" dirty="0" smtClean="0"/>
              <a:t>Syntax does not tell us anything about the content (or </a:t>
            </a:r>
            <a:r>
              <a:rPr lang="en-US" sz="2800" b="1" dirty="0" smtClean="0"/>
              <a:t>meaning) of the sentence</a:t>
            </a:r>
            <a:r>
              <a:rPr lang="en-US" sz="2800" dirty="0" smtClean="0"/>
              <a:t>.</a:t>
            </a:r>
          </a:p>
          <a:p>
            <a:pPr algn="just">
              <a:lnSpc>
                <a:spcPct val="150000"/>
              </a:lnSpc>
            </a:pPr>
            <a:r>
              <a:rPr lang="en-US" sz="2800" dirty="0" smtClean="0"/>
              <a:t>C syntax tells us how to combine such words to construct well formed statements and programs.</a:t>
            </a:r>
            <a:endParaRPr lang="en-US" sz="2800" dirty="0">
              <a:solidFill>
                <a:srgbClr val="000099"/>
              </a:solidFill>
            </a:endParaRPr>
          </a:p>
        </p:txBody>
      </p:sp>
      <p:sp>
        <p:nvSpPr>
          <p:cNvPr id="4" name="Slide Number Placeholder 3"/>
          <p:cNvSpPr>
            <a:spLocks noGrp="1"/>
          </p:cNvSpPr>
          <p:nvPr>
            <p:ph type="sldNum" sz="quarter" idx="12"/>
          </p:nvPr>
        </p:nvSpPr>
        <p:spPr/>
        <p:txBody>
          <a:bodyPr>
            <a:normAutofit fontScale="85000" lnSpcReduction="20000"/>
          </a:bodyPr>
          <a:lstStyle/>
          <a:p>
            <a:fld id="{81118C7B-98AB-449A-8A07-D4B6B3875F9B}" type="slidenum">
              <a:rPr lang="en-US" smtClean="0"/>
              <a:pPr/>
              <a:t>134</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467600" cy="868422"/>
          </a:xfrm>
        </p:spPr>
        <p:txBody>
          <a:bodyPr/>
          <a:lstStyle/>
          <a:p>
            <a:r>
              <a:rPr lang="en-US" b="1" dirty="0" smtClean="0">
                <a:solidFill>
                  <a:schemeClr val="tx1"/>
                </a:solidFill>
              </a:rPr>
              <a:t>Syntax  (Cont…)</a:t>
            </a:r>
            <a:endParaRPr lang="en-US" b="1" dirty="0">
              <a:solidFill>
                <a:schemeClr val="tx1"/>
              </a:solidFill>
            </a:endParaRPr>
          </a:p>
        </p:txBody>
      </p:sp>
      <p:sp>
        <p:nvSpPr>
          <p:cNvPr id="3" name="Content Placeholder 2"/>
          <p:cNvSpPr>
            <a:spLocks noGrp="1"/>
          </p:cNvSpPr>
          <p:nvPr>
            <p:ph sz="quarter" idx="1"/>
          </p:nvPr>
        </p:nvSpPr>
        <p:spPr>
          <a:xfrm>
            <a:off x="457200" y="1603306"/>
            <a:ext cx="8000898" cy="5254694"/>
          </a:xfrm>
        </p:spPr>
        <p:txBody>
          <a:bodyPr>
            <a:normAutofit fontScale="85000" lnSpcReduction="10000"/>
          </a:bodyPr>
          <a:lstStyle/>
          <a:p>
            <a:pPr algn="just">
              <a:lnSpc>
                <a:spcPct val="150000"/>
              </a:lnSpc>
            </a:pPr>
            <a:r>
              <a:rPr lang="en-US" dirty="0" smtClean="0"/>
              <a:t>Words (identifiers, numbers, operators)  are constructed out of characters belonging to an alphabet.</a:t>
            </a:r>
          </a:p>
          <a:p>
            <a:pPr algn="just">
              <a:lnSpc>
                <a:spcPct val="150000"/>
              </a:lnSpc>
            </a:pPr>
            <a:r>
              <a:rPr lang="en-US" dirty="0" smtClean="0"/>
              <a:t>The syntax of a language is defined by two sets of rules:</a:t>
            </a:r>
          </a:p>
          <a:p>
            <a:pPr marL="1098550" indent="-457200" algn="just">
              <a:lnSpc>
                <a:spcPct val="150000"/>
              </a:lnSpc>
              <a:buFont typeface="+mj-lt"/>
              <a:buAutoNum type="arabicPeriod"/>
            </a:pPr>
            <a:r>
              <a:rPr lang="en-US" dirty="0" smtClean="0"/>
              <a:t>Lexical Rules </a:t>
            </a:r>
          </a:p>
          <a:p>
            <a:pPr marL="1098550" indent="-457200" algn="just">
              <a:lnSpc>
                <a:spcPct val="150000"/>
              </a:lnSpc>
              <a:buFont typeface="+mj-lt"/>
              <a:buAutoNum type="arabicPeriod"/>
            </a:pPr>
            <a:r>
              <a:rPr lang="en-US" dirty="0" smtClean="0"/>
              <a:t>Syntactic Rules</a:t>
            </a:r>
          </a:p>
          <a:p>
            <a:pPr marL="473075" indent="-457200" algn="just">
              <a:lnSpc>
                <a:spcPct val="150000"/>
              </a:lnSpc>
            </a:pPr>
            <a:r>
              <a:rPr lang="en-US" dirty="0" smtClean="0"/>
              <a:t>both contribute to the “external” appearance of the language</a:t>
            </a:r>
          </a:p>
          <a:p>
            <a:pPr algn="just">
              <a:lnSpc>
                <a:spcPct val="150000"/>
              </a:lnSpc>
            </a:pP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1118C7B-98AB-449A-8A07-D4B6B3875F9B}" type="slidenum">
              <a:rPr lang="en-US" smtClean="0"/>
              <a:pPr/>
              <a:t>135</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224"/>
          </a:xfrm>
        </p:spPr>
        <p:txBody>
          <a:bodyPr/>
          <a:lstStyle/>
          <a:p>
            <a:r>
              <a:rPr lang="en-US" b="1" dirty="0" smtClean="0">
                <a:solidFill>
                  <a:schemeClr val="tx1"/>
                </a:solidFill>
              </a:rPr>
              <a:t>Syntax  (Cont…)</a:t>
            </a:r>
            <a:endParaRPr lang="en-US" dirty="0"/>
          </a:p>
        </p:txBody>
      </p:sp>
      <p:sp>
        <p:nvSpPr>
          <p:cNvPr id="3" name="Content Placeholder 2"/>
          <p:cNvSpPr>
            <a:spLocks noGrp="1"/>
          </p:cNvSpPr>
          <p:nvPr>
            <p:ph sz="quarter" idx="1"/>
          </p:nvPr>
        </p:nvSpPr>
        <p:spPr>
          <a:xfrm>
            <a:off x="457200" y="1600200"/>
            <a:ext cx="7924700" cy="5029144"/>
          </a:xfrm>
        </p:spPr>
        <p:txBody>
          <a:bodyPr>
            <a:normAutofit fontScale="92500" lnSpcReduction="10000"/>
          </a:bodyPr>
          <a:lstStyle/>
          <a:p>
            <a:pPr algn="just">
              <a:lnSpc>
                <a:spcPct val="150000"/>
              </a:lnSpc>
            </a:pPr>
            <a:r>
              <a:rPr lang="en-US" b="1" dirty="0" smtClean="0"/>
              <a:t>Lexical rules </a:t>
            </a:r>
            <a:r>
              <a:rPr lang="en-US" dirty="0" smtClean="0"/>
              <a:t>specify the set of characters that constitute the alphabet of the language and the way such characters can be combined to form valid words.</a:t>
            </a:r>
          </a:p>
          <a:p>
            <a:pPr algn="just">
              <a:lnSpc>
                <a:spcPct val="150000"/>
              </a:lnSpc>
            </a:pPr>
            <a:r>
              <a:rPr lang="en-US" dirty="0" smtClean="0"/>
              <a:t>Pascal considers lowercase and uppercase characters to be identical, but </a:t>
            </a:r>
            <a:r>
              <a:rPr lang="en-US" b="1" dirty="0" smtClean="0"/>
              <a:t>C and </a:t>
            </a:r>
            <a:r>
              <a:rPr lang="en-US" b="1" dirty="0" err="1" smtClean="0"/>
              <a:t>Ada</a:t>
            </a:r>
            <a:r>
              <a:rPr lang="en-US" b="1" dirty="0" smtClean="0"/>
              <a:t> </a:t>
            </a:r>
            <a:r>
              <a:rPr lang="en-US" dirty="0" smtClean="0"/>
              <a:t>consider them to be distinct.</a:t>
            </a:r>
          </a:p>
          <a:p>
            <a:pPr>
              <a:lnSpc>
                <a:spcPct val="150000"/>
              </a:lnSpc>
            </a:pPr>
            <a:r>
              <a:rPr lang="en-US" dirty="0" smtClean="0"/>
              <a:t>The lexical rules also tell us that &lt;&gt; (or ¦) is a valid operator in </a:t>
            </a:r>
            <a:r>
              <a:rPr lang="en-US" b="1" dirty="0" smtClean="0"/>
              <a:t>Pascal but not in C</a:t>
            </a:r>
            <a:r>
              <a:rPr lang="en-US" dirty="0" smtClean="0"/>
              <a:t>,</a:t>
            </a:r>
          </a:p>
          <a:p>
            <a:pPr algn="just">
              <a:lnSpc>
                <a:spcPct val="150000"/>
              </a:lnSpc>
            </a:pP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1118C7B-98AB-449A-8A07-D4B6B3875F9B}" type="slidenum">
              <a:rPr lang="en-US" smtClean="0"/>
              <a:pPr/>
              <a:t>136</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tx1"/>
                </a:solidFill>
              </a:rPr>
              <a:t>How to define the syntax of a language?</a:t>
            </a:r>
            <a:endParaRPr lang="en-US" sz="3600" b="1" dirty="0">
              <a:solidFill>
                <a:schemeClr val="tx1"/>
              </a:solidFill>
            </a:endParaRPr>
          </a:p>
        </p:txBody>
      </p:sp>
      <p:sp>
        <p:nvSpPr>
          <p:cNvPr id="3" name="Content Placeholder 2"/>
          <p:cNvSpPr>
            <a:spLocks noGrp="1"/>
          </p:cNvSpPr>
          <p:nvPr>
            <p:ph sz="quarter" idx="1"/>
          </p:nvPr>
        </p:nvSpPr>
        <p:spPr>
          <a:xfrm>
            <a:off x="457200" y="1752600"/>
            <a:ext cx="8153294" cy="4721352"/>
          </a:xfrm>
        </p:spPr>
        <p:txBody>
          <a:bodyPr>
            <a:normAutofit/>
          </a:bodyPr>
          <a:lstStyle/>
          <a:p>
            <a:pPr algn="just">
              <a:lnSpc>
                <a:spcPct val="150000"/>
              </a:lnSpc>
            </a:pPr>
            <a:r>
              <a:rPr lang="en-US" dirty="0" smtClean="0"/>
              <a:t>EBNF ( Extended Backus </a:t>
            </a:r>
            <a:r>
              <a:rPr lang="en-US" dirty="0" err="1" smtClean="0"/>
              <a:t>Naur</a:t>
            </a:r>
            <a:r>
              <a:rPr lang="en-US" dirty="0" smtClean="0"/>
              <a:t> Form)</a:t>
            </a:r>
          </a:p>
          <a:p>
            <a:pPr algn="just">
              <a:lnSpc>
                <a:spcPct val="150000"/>
              </a:lnSpc>
            </a:pPr>
            <a:r>
              <a:rPr lang="en-US" dirty="0" smtClean="0"/>
              <a:t>Context free grammar for defining syntax of PL.</a:t>
            </a:r>
          </a:p>
          <a:p>
            <a:pPr algn="just">
              <a:lnSpc>
                <a:spcPct val="150000"/>
              </a:lnSpc>
            </a:pPr>
            <a:r>
              <a:rPr lang="en-US" dirty="0" smtClean="0"/>
              <a:t>EBNF is a meta-language. </a:t>
            </a:r>
          </a:p>
          <a:p>
            <a:pPr algn="just">
              <a:lnSpc>
                <a:spcPct val="150000"/>
              </a:lnSpc>
            </a:pPr>
            <a:r>
              <a:rPr lang="en-US" dirty="0" smtClean="0"/>
              <a:t>A meta-language is a language that is used to describe other languages.</a:t>
            </a:r>
          </a:p>
          <a:p>
            <a:pPr algn="just">
              <a:lnSpc>
                <a:spcPct val="150000"/>
              </a:lnSpc>
            </a:pPr>
            <a:endParaRPr lang="en-US" b="1" dirty="0">
              <a:solidFill>
                <a:srgbClr val="006600"/>
              </a:solidFill>
            </a:endParaRPr>
          </a:p>
        </p:txBody>
      </p:sp>
      <p:sp>
        <p:nvSpPr>
          <p:cNvPr id="4" name="Slide Number Placeholder 3"/>
          <p:cNvSpPr>
            <a:spLocks noGrp="1"/>
          </p:cNvSpPr>
          <p:nvPr>
            <p:ph type="sldNum" sz="quarter" idx="12"/>
          </p:nvPr>
        </p:nvSpPr>
        <p:spPr/>
        <p:txBody>
          <a:bodyPr>
            <a:normAutofit fontScale="85000" lnSpcReduction="20000"/>
          </a:bodyPr>
          <a:lstStyle/>
          <a:p>
            <a:fld id="{81118C7B-98AB-449A-8A07-D4B6B3875F9B}" type="slidenum">
              <a:rPr lang="en-US" smtClean="0"/>
              <a:pPr/>
              <a:t>137</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533400" y="3048000"/>
            <a:ext cx="8153294" cy="3216265"/>
          </a:xfrm>
        </p:spPr>
        <p:txBody>
          <a:bodyPr/>
          <a:lstStyle/>
          <a:p>
            <a:pPr>
              <a:lnSpc>
                <a:spcPct val="150000"/>
              </a:lnSpc>
            </a:pPr>
            <a:r>
              <a:rPr lang="en-US" b="1" dirty="0" smtClean="0">
                <a:solidFill>
                  <a:srgbClr val="FF0000"/>
                </a:solidFill>
              </a:rPr>
              <a:t>::=</a:t>
            </a:r>
            <a:r>
              <a:rPr lang="en-US" dirty="0" smtClean="0"/>
              <a:t>  : “is defined as”</a:t>
            </a:r>
          </a:p>
          <a:p>
            <a:pPr>
              <a:lnSpc>
                <a:spcPct val="150000"/>
              </a:lnSpc>
            </a:pPr>
            <a:r>
              <a:rPr lang="en-US" b="1" dirty="0" smtClean="0">
                <a:solidFill>
                  <a:srgbClr val="FF0000"/>
                </a:solidFill>
              </a:rPr>
              <a:t>  *</a:t>
            </a:r>
            <a:r>
              <a:rPr lang="en-US" dirty="0" smtClean="0"/>
              <a:t>   : an arbitrary sequence of the previous elements</a:t>
            </a:r>
          </a:p>
          <a:p>
            <a:pPr>
              <a:lnSpc>
                <a:spcPct val="150000"/>
              </a:lnSpc>
            </a:pPr>
            <a:r>
              <a:rPr lang="en-US" dirty="0" smtClean="0"/>
              <a:t>&lt;program&gt; is defined as an arbitrary sequence of &lt;statement&gt; within brackets “{” and “}”.</a:t>
            </a:r>
          </a:p>
          <a:p>
            <a:pPr>
              <a:lnSpc>
                <a:spcPct val="150000"/>
              </a:lnSpc>
            </a:pPr>
            <a:r>
              <a:rPr lang="en-US" b="1" dirty="0" smtClean="0">
                <a:solidFill>
                  <a:srgbClr val="FF0000"/>
                </a:solidFill>
              </a:rPr>
              <a:t> | : </a:t>
            </a:r>
            <a:r>
              <a:rPr lang="en-US" dirty="0" smtClean="0"/>
              <a:t>Choice</a:t>
            </a:r>
          </a:p>
          <a:p>
            <a:endParaRPr lang="en-US" dirty="0" smtClean="0"/>
          </a:p>
          <a:p>
            <a:endParaRPr lang="en-US" dirty="0"/>
          </a:p>
        </p:txBody>
      </p:sp>
      <p:sp>
        <p:nvSpPr>
          <p:cNvPr id="4" name="Rectangle 3"/>
          <p:cNvSpPr/>
          <p:nvPr/>
        </p:nvSpPr>
        <p:spPr>
          <a:xfrm>
            <a:off x="533400" y="990600"/>
            <a:ext cx="7848600" cy="1318181"/>
          </a:xfrm>
          <a:prstGeom prst="rect">
            <a:avLst/>
          </a:prstGeom>
        </p:spPr>
        <p:txBody>
          <a:bodyPr wrap="square">
            <a:spAutoFit/>
          </a:bodyPr>
          <a:lstStyle/>
          <a:p>
            <a:pPr algn="just" fontAlgn="auto">
              <a:lnSpc>
                <a:spcPct val="150000"/>
              </a:lnSpc>
              <a:spcBef>
                <a:spcPts val="0"/>
              </a:spcBef>
              <a:spcAft>
                <a:spcPts val="0"/>
              </a:spcAft>
            </a:pPr>
            <a:r>
              <a:rPr lang="en-US" sz="2800" dirty="0" smtClean="0">
                <a:solidFill>
                  <a:prstClr val="black"/>
                </a:solidFill>
                <a:latin typeface="Calibri"/>
                <a:ea typeface="+mn-ea"/>
              </a:rPr>
              <a:t>Symbols of the </a:t>
            </a:r>
            <a:r>
              <a:rPr lang="en-US" sz="2800" dirty="0" err="1" smtClean="0">
                <a:solidFill>
                  <a:prstClr val="black"/>
                </a:solidFill>
                <a:latin typeface="Calibri"/>
                <a:ea typeface="+mn-ea"/>
              </a:rPr>
              <a:t>metalanguage</a:t>
            </a:r>
            <a:r>
              <a:rPr lang="en-US" sz="2800" dirty="0" smtClean="0">
                <a:solidFill>
                  <a:prstClr val="black"/>
                </a:solidFill>
                <a:latin typeface="Calibri"/>
                <a:ea typeface="+mn-ea"/>
              </a:rPr>
              <a:t> : </a:t>
            </a:r>
            <a:r>
              <a:rPr lang="en-US" sz="2800" b="1" dirty="0" smtClean="0">
                <a:solidFill>
                  <a:srgbClr val="006600"/>
                </a:solidFill>
                <a:latin typeface="Calibri"/>
                <a:ea typeface="+mn-ea"/>
              </a:rPr>
              <a:t>::=, &lt;, &gt;, *, +, (, ), |</a:t>
            </a:r>
          </a:p>
          <a:p>
            <a:pPr algn="just" fontAlgn="auto">
              <a:lnSpc>
                <a:spcPct val="150000"/>
              </a:lnSpc>
              <a:spcBef>
                <a:spcPts val="0"/>
              </a:spcBef>
              <a:spcAft>
                <a:spcPts val="0"/>
              </a:spcAft>
            </a:pPr>
            <a:r>
              <a:rPr lang="en-US" sz="2800" dirty="0" smtClean="0">
                <a:solidFill>
                  <a:prstClr val="black"/>
                </a:solidFill>
                <a:latin typeface="Calibri"/>
                <a:ea typeface="+mn-ea"/>
              </a:rPr>
              <a:t>Rules. For example, </a:t>
            </a:r>
            <a:r>
              <a:rPr lang="en-US" sz="2800" b="1" dirty="0" smtClean="0">
                <a:solidFill>
                  <a:srgbClr val="006600"/>
                </a:solidFill>
                <a:latin typeface="Calibri"/>
                <a:ea typeface="+mn-ea"/>
              </a:rPr>
              <a:t>&lt;program&gt; ::= { &lt;statement&gt;* }</a:t>
            </a:r>
          </a:p>
        </p:txBody>
      </p:sp>
      <p:sp>
        <p:nvSpPr>
          <p:cNvPr id="5" name="Slide Number Placeholder 4"/>
          <p:cNvSpPr>
            <a:spLocks noGrp="1"/>
          </p:cNvSpPr>
          <p:nvPr>
            <p:ph type="sldNum" sz="quarter" idx="7"/>
          </p:nvPr>
        </p:nvSpPr>
        <p:spPr/>
        <p:txBody>
          <a:bodyPr/>
          <a:lstStyle/>
          <a:p>
            <a:fld id="{B6F15528-21DE-4FAA-801E-634DDDAF4B2B}" type="slidenum">
              <a:rPr lang="en-US" smtClean="0">
                <a:solidFill>
                  <a:prstClr val="black">
                    <a:tint val="75000"/>
                  </a:prstClr>
                </a:solidFill>
              </a:rPr>
              <a:pPr/>
              <a:t>138</a:t>
            </a:fld>
            <a:endParaRPr lang="en-US">
              <a:solidFill>
                <a:prstClr val="black">
                  <a:tint val="75000"/>
                </a:prstClr>
              </a:solidFill>
            </a:endParaRPr>
          </a:p>
        </p:txBody>
      </p:sp>
      <p:sp>
        <p:nvSpPr>
          <p:cNvPr id="6" name="Footer Placeholder 5"/>
          <p:cNvSpPr>
            <a:spLocks noGrp="1"/>
          </p:cNvSpPr>
          <p:nvPr>
            <p:ph type="ftr" sz="quarter" idx="5"/>
          </p:nvPr>
        </p:nvSpPr>
        <p:spPr/>
        <p:txBody>
          <a:bodyPr/>
          <a:lstStyle/>
          <a:p>
            <a:pPr marL="12700">
              <a:lnSpc>
                <a:spcPts val="1895"/>
              </a:lnSpc>
            </a:pPr>
            <a:r>
              <a:rPr lang="en-US" spc="175" smtClean="0">
                <a:solidFill>
                  <a:prstClr val="white"/>
                </a:solidFill>
              </a:rPr>
              <a:t>PPL UNIT - 1  SE(Computer)</a:t>
            </a:r>
            <a:endParaRPr lang="en-US" spc="155" dirty="0">
              <a:solidFill>
                <a:prstClr val="white"/>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Syntax Rules</a:t>
            </a:r>
            <a:endParaRPr lang="en-US" dirty="0">
              <a:solidFill>
                <a:schemeClr val="tx1"/>
              </a:solidFill>
            </a:endParaRPr>
          </a:p>
        </p:txBody>
      </p:sp>
      <p:pic>
        <p:nvPicPr>
          <p:cNvPr id="2051" name="Picture 3"/>
          <p:cNvPicPr>
            <a:picLocks noChangeAspect="1" noChangeArrowheads="1"/>
          </p:cNvPicPr>
          <p:nvPr/>
        </p:nvPicPr>
        <p:blipFill>
          <a:blip r:embed="rId2" cstate="print"/>
          <a:srcRect/>
          <a:stretch>
            <a:fillRect/>
          </a:stretch>
        </p:blipFill>
        <p:spPr bwMode="auto">
          <a:xfrm>
            <a:off x="838200" y="1992918"/>
            <a:ext cx="7315200" cy="3798281"/>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normAutofit fontScale="85000" lnSpcReduction="20000"/>
          </a:bodyPr>
          <a:lstStyle/>
          <a:p>
            <a:fld id="{81118C7B-98AB-449A-8A07-D4B6B3875F9B}" type="slidenum">
              <a:rPr lang="en-US" smtClean="0"/>
              <a:pPr/>
              <a:t>139</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990664"/>
            <a:ext cx="8000898" cy="5483288"/>
          </a:xfrm>
        </p:spPr>
        <p:txBody>
          <a:bodyPr/>
          <a:lstStyle/>
          <a:p>
            <a:pPr marL="288925" indent="-288925" algn="just">
              <a:lnSpc>
                <a:spcPct val="150000"/>
              </a:lnSpc>
            </a:pPr>
            <a:r>
              <a:rPr lang="en-US" dirty="0" smtClean="0"/>
              <a:t>This phase also monitors system performance, rectifies bugs and requested changes are made.</a:t>
            </a:r>
          </a:p>
          <a:p>
            <a:pPr marL="288925" indent="-288925" algn="just">
              <a:lnSpc>
                <a:spcPct val="150000"/>
              </a:lnSpc>
            </a:pPr>
            <a:r>
              <a:rPr lang="en-US" dirty="0" smtClean="0"/>
              <a:t>Key points</a:t>
            </a:r>
          </a:p>
          <a:p>
            <a:pPr marL="625475" indent="-288925" algn="just" fontAlgn="base">
              <a:lnSpc>
                <a:spcPct val="150000"/>
              </a:lnSpc>
              <a:buFont typeface="+mj-lt"/>
              <a:buAutoNum type="arabicPeriod"/>
            </a:pPr>
            <a:r>
              <a:rPr lang="en-US" dirty="0" smtClean="0"/>
              <a:t>Keep system live</a:t>
            </a:r>
          </a:p>
          <a:p>
            <a:pPr marL="625475" indent="-288925" algn="just" fontAlgn="base">
              <a:lnSpc>
                <a:spcPct val="150000"/>
              </a:lnSpc>
              <a:buFont typeface="+mj-lt"/>
              <a:buAutoNum type="arabicPeriod"/>
            </a:pPr>
            <a:r>
              <a:rPr lang="en-US" dirty="0" smtClean="0"/>
              <a:t>Maintain code</a:t>
            </a:r>
          </a:p>
          <a:p>
            <a:pPr marL="625475" indent="-288925" algn="just" fontAlgn="base">
              <a:lnSpc>
                <a:spcPct val="150000"/>
              </a:lnSpc>
              <a:buFont typeface="+mj-lt"/>
              <a:buAutoNum type="arabicPeriod"/>
            </a:pPr>
            <a:r>
              <a:rPr lang="en-US" dirty="0" smtClean="0"/>
              <a:t>Update software when required</a:t>
            </a:r>
          </a:p>
          <a:p>
            <a:pPr>
              <a:buNone/>
            </a:pPr>
            <a:endParaRPr lang="en-US" dirty="0"/>
          </a:p>
        </p:txBody>
      </p:sp>
      <p:sp>
        <p:nvSpPr>
          <p:cNvPr id="4" name="Slide Number Placeholder 3"/>
          <p:cNvSpPr>
            <a:spLocks noGrp="1"/>
          </p:cNvSpPr>
          <p:nvPr>
            <p:ph type="sldNum" sz="quarter" idx="12"/>
          </p:nvPr>
        </p:nvSpPr>
        <p:spPr/>
        <p:txBody>
          <a:bodyPr/>
          <a:lstStyle/>
          <a:p>
            <a:fld id="{81118C7B-98AB-449A-8A07-D4B6B3875F9B}" type="slidenum">
              <a:rPr lang="en-US" smtClean="0"/>
              <a:pPr/>
              <a:t>14</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Lexical Rules</a:t>
            </a:r>
            <a:endParaRPr lang="en-US" dirty="0">
              <a:solidFill>
                <a:schemeClr val="tx1"/>
              </a:solidFill>
            </a:endParaRPr>
          </a:p>
        </p:txBody>
      </p:sp>
      <p:sp>
        <p:nvSpPr>
          <p:cNvPr id="3" name="Content Placeholder 2"/>
          <p:cNvSpPr>
            <a:spLocks noGrp="1"/>
          </p:cNvSpPr>
          <p:nvPr>
            <p:ph sz="quarter" idx="1"/>
          </p:nvPr>
        </p:nvSpPr>
        <p:spPr/>
        <p:txBody>
          <a:bodyPr>
            <a:normAutofit fontScale="92500" lnSpcReduction="10000"/>
          </a:bodyPr>
          <a:lstStyle/>
          <a:p>
            <a:pPr algn="just"/>
            <a:endParaRPr lang="en-US" dirty="0" smtClean="0"/>
          </a:p>
          <a:p>
            <a:pPr algn="just"/>
            <a:endParaRPr lang="en-US" dirty="0" smtClean="0"/>
          </a:p>
          <a:p>
            <a:pPr algn="just"/>
            <a:endParaRPr lang="en-US" dirty="0" smtClean="0"/>
          </a:p>
          <a:p>
            <a:pPr algn="just"/>
            <a:endParaRPr lang="en-US" dirty="0" smtClean="0"/>
          </a:p>
          <a:p>
            <a:pPr algn="just"/>
            <a:endParaRPr lang="en-US" dirty="0" smtClean="0"/>
          </a:p>
          <a:p>
            <a:pPr algn="just"/>
            <a:endParaRPr lang="en-US" dirty="0" smtClean="0"/>
          </a:p>
          <a:p>
            <a:pPr algn="just"/>
            <a:endParaRPr lang="en-US" dirty="0" smtClean="0"/>
          </a:p>
          <a:p>
            <a:pPr algn="just"/>
            <a:r>
              <a:rPr lang="en-US" dirty="0" smtClean="0"/>
              <a:t>Know how to write a syntactically correct program.</a:t>
            </a:r>
          </a:p>
          <a:p>
            <a:pPr algn="just"/>
            <a:r>
              <a:rPr lang="en-US" dirty="0" smtClean="0"/>
              <a:t>To determine whether a program is syntactically correct.</a:t>
            </a:r>
          </a:p>
        </p:txBody>
      </p:sp>
      <p:pic>
        <p:nvPicPr>
          <p:cNvPr id="3074" name="Picture 2"/>
          <p:cNvPicPr>
            <a:picLocks noChangeAspect="1" noChangeArrowheads="1"/>
          </p:cNvPicPr>
          <p:nvPr/>
        </p:nvPicPr>
        <p:blipFill>
          <a:blip r:embed="rId2" cstate="print"/>
          <a:srcRect/>
          <a:stretch>
            <a:fillRect/>
          </a:stretch>
        </p:blipFill>
        <p:spPr bwMode="auto">
          <a:xfrm>
            <a:off x="872582" y="1905000"/>
            <a:ext cx="7128417" cy="22098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normAutofit fontScale="85000" lnSpcReduction="20000"/>
          </a:bodyPr>
          <a:lstStyle/>
          <a:p>
            <a:fld id="{81118C7B-98AB-449A-8A07-D4B6B3875F9B}" type="slidenum">
              <a:rPr lang="en-US" smtClean="0"/>
              <a:pPr/>
              <a:t>140</a:t>
            </a:fld>
            <a:endParaRPr lang="en-US"/>
          </a:p>
        </p:txBody>
      </p:sp>
      <p:sp>
        <p:nvSpPr>
          <p:cNvPr id="6" name="Footer Placeholder 5"/>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4530"/>
          </a:xfrm>
          <a:custGeom>
            <a:avLst/>
            <a:gdLst/>
            <a:ahLst/>
            <a:cxnLst/>
            <a:rect l="l" t="t" r="r" b="b"/>
            <a:pathLst>
              <a:path w="9144000" h="684530">
                <a:moveTo>
                  <a:pt x="0" y="0"/>
                </a:moveTo>
                <a:lnTo>
                  <a:pt x="9144000" y="0"/>
                </a:lnTo>
                <a:lnTo>
                  <a:pt x="9144000" y="684529"/>
                </a:lnTo>
                <a:lnTo>
                  <a:pt x="0" y="684529"/>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3" name="object 3"/>
          <p:cNvSpPr txBox="1">
            <a:spLocks noGrp="1"/>
          </p:cNvSpPr>
          <p:nvPr>
            <p:ph type="title"/>
          </p:nvPr>
        </p:nvSpPr>
        <p:spPr>
          <a:prstGeom prst="rect">
            <a:avLst/>
          </a:prstGeom>
        </p:spPr>
        <p:txBody>
          <a:bodyPr vert="horz" wrap="square" lIns="0" tIns="167640" rIns="0" bIns="0" rtlCol="0">
            <a:spAutoFit/>
          </a:bodyPr>
          <a:lstStyle/>
          <a:p>
            <a:pPr marL="2484120">
              <a:lnSpc>
                <a:spcPct val="100000"/>
              </a:lnSpc>
            </a:pPr>
            <a:r>
              <a:rPr spc="155" dirty="0"/>
              <a:t>4.1 </a:t>
            </a:r>
            <a:r>
              <a:rPr spc="190" dirty="0"/>
              <a:t>Language</a:t>
            </a:r>
            <a:r>
              <a:rPr spc="-215" dirty="0"/>
              <a:t> </a:t>
            </a:r>
            <a:r>
              <a:rPr spc="150" dirty="0"/>
              <a:t>Definition</a:t>
            </a:r>
          </a:p>
        </p:txBody>
      </p:sp>
      <p:sp>
        <p:nvSpPr>
          <p:cNvPr id="4" name="object 4"/>
          <p:cNvSpPr/>
          <p:nvPr/>
        </p:nvSpPr>
        <p:spPr>
          <a:xfrm>
            <a:off x="0" y="6248400"/>
            <a:ext cx="9144000" cy="608330"/>
          </a:xfrm>
          <a:custGeom>
            <a:avLst/>
            <a:gdLst/>
            <a:ahLst/>
            <a:cxnLst/>
            <a:rect l="l" t="t" r="r" b="b"/>
            <a:pathLst>
              <a:path w="9144000" h="608329">
                <a:moveTo>
                  <a:pt x="0" y="0"/>
                </a:moveTo>
                <a:lnTo>
                  <a:pt x="9144000" y="0"/>
                </a:lnTo>
                <a:lnTo>
                  <a:pt x="9144000" y="608330"/>
                </a:lnTo>
                <a:lnTo>
                  <a:pt x="0" y="608330"/>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5" name="object 5"/>
          <p:cNvSpPr/>
          <p:nvPr/>
        </p:nvSpPr>
        <p:spPr>
          <a:xfrm>
            <a:off x="0" y="609601"/>
            <a:ext cx="9144000" cy="5486400"/>
          </a:xfrm>
          <a:prstGeom prst="rect">
            <a:avLst/>
          </a:prstGeom>
          <a:blipFill>
            <a:blip r:embed="rId2" cstate="print"/>
            <a:stretch>
              <a:fillRect/>
            </a:stretch>
          </a:blip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6" name="Slide Number Placeholder 5"/>
          <p:cNvSpPr>
            <a:spLocks noGrp="1"/>
          </p:cNvSpPr>
          <p:nvPr>
            <p:ph type="sldNum" sz="quarter" idx="7"/>
          </p:nvPr>
        </p:nvSpPr>
        <p:spPr/>
        <p:txBody>
          <a:bodyPr/>
          <a:lstStyle/>
          <a:p>
            <a:fld id="{B6F15528-21DE-4FAA-801E-634DDDAF4B2B}" type="slidenum">
              <a:rPr lang="en-US" smtClean="0">
                <a:solidFill>
                  <a:prstClr val="black">
                    <a:tint val="75000"/>
                  </a:prstClr>
                </a:solidFill>
              </a:rPr>
              <a:pPr/>
              <a:t>141</a:t>
            </a:fld>
            <a:endParaRPr lang="en-US">
              <a:solidFill>
                <a:prstClr val="black">
                  <a:tint val="75000"/>
                </a:prstClr>
              </a:solidFill>
            </a:endParaRPr>
          </a:p>
        </p:txBody>
      </p:sp>
      <p:sp>
        <p:nvSpPr>
          <p:cNvPr id="7" name="Footer Placeholder 6"/>
          <p:cNvSpPr>
            <a:spLocks noGrp="1"/>
          </p:cNvSpPr>
          <p:nvPr>
            <p:ph type="ftr" sz="quarter" idx="5"/>
          </p:nvPr>
        </p:nvSpPr>
        <p:spPr/>
        <p:txBody>
          <a:bodyPr/>
          <a:lstStyle/>
          <a:p>
            <a:pPr marL="12700">
              <a:lnSpc>
                <a:spcPts val="1895"/>
              </a:lnSpc>
            </a:pPr>
            <a:r>
              <a:rPr lang="en-US" spc="175" smtClean="0">
                <a:solidFill>
                  <a:prstClr val="white"/>
                </a:solidFill>
              </a:rPr>
              <a:t>PPL UNIT - 1  SE(Computer)</a:t>
            </a:r>
            <a:endParaRPr lang="en-US" spc="155" dirty="0">
              <a:solidFill>
                <a:prstClr val="white"/>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4530"/>
          </a:xfrm>
          <a:custGeom>
            <a:avLst/>
            <a:gdLst/>
            <a:ahLst/>
            <a:cxnLst/>
            <a:rect l="l" t="t" r="r" b="b"/>
            <a:pathLst>
              <a:path w="9144000" h="684530">
                <a:moveTo>
                  <a:pt x="0" y="0"/>
                </a:moveTo>
                <a:lnTo>
                  <a:pt x="9144000" y="0"/>
                </a:lnTo>
                <a:lnTo>
                  <a:pt x="9144000" y="684529"/>
                </a:lnTo>
                <a:lnTo>
                  <a:pt x="0" y="684529"/>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3" name="object 3"/>
          <p:cNvSpPr txBox="1">
            <a:spLocks noGrp="1"/>
          </p:cNvSpPr>
          <p:nvPr>
            <p:ph type="title"/>
          </p:nvPr>
        </p:nvSpPr>
        <p:spPr>
          <a:prstGeom prst="rect">
            <a:avLst/>
          </a:prstGeom>
        </p:spPr>
        <p:txBody>
          <a:bodyPr vert="horz" wrap="square" lIns="0" tIns="167640" rIns="0" bIns="0" rtlCol="0">
            <a:spAutoFit/>
          </a:bodyPr>
          <a:lstStyle/>
          <a:p>
            <a:pPr marL="2484120">
              <a:lnSpc>
                <a:spcPct val="100000"/>
              </a:lnSpc>
            </a:pPr>
            <a:r>
              <a:rPr spc="155" dirty="0"/>
              <a:t>4.1 </a:t>
            </a:r>
            <a:r>
              <a:rPr spc="190" dirty="0"/>
              <a:t>Language</a:t>
            </a:r>
            <a:r>
              <a:rPr spc="-215" dirty="0"/>
              <a:t> </a:t>
            </a:r>
            <a:r>
              <a:rPr spc="150" dirty="0"/>
              <a:t>Definition</a:t>
            </a:r>
          </a:p>
        </p:txBody>
      </p:sp>
      <p:sp>
        <p:nvSpPr>
          <p:cNvPr id="4" name="object 4"/>
          <p:cNvSpPr/>
          <p:nvPr/>
        </p:nvSpPr>
        <p:spPr>
          <a:xfrm>
            <a:off x="0" y="6248400"/>
            <a:ext cx="9144000" cy="608330"/>
          </a:xfrm>
          <a:custGeom>
            <a:avLst/>
            <a:gdLst/>
            <a:ahLst/>
            <a:cxnLst/>
            <a:rect l="l" t="t" r="r" b="b"/>
            <a:pathLst>
              <a:path w="9144000" h="608329">
                <a:moveTo>
                  <a:pt x="0" y="0"/>
                </a:moveTo>
                <a:lnTo>
                  <a:pt x="9144000" y="0"/>
                </a:lnTo>
                <a:lnTo>
                  <a:pt x="9144000" y="608330"/>
                </a:lnTo>
                <a:lnTo>
                  <a:pt x="0" y="608330"/>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5" name="object 5"/>
          <p:cNvSpPr/>
          <p:nvPr/>
        </p:nvSpPr>
        <p:spPr>
          <a:xfrm>
            <a:off x="609600" y="990600"/>
            <a:ext cx="8153400" cy="4876800"/>
          </a:xfrm>
          <a:prstGeom prst="rect">
            <a:avLst/>
          </a:prstGeom>
          <a:blipFill>
            <a:blip r:embed="rId2" cstate="print"/>
            <a:stretch>
              <a:fillRect/>
            </a:stretch>
          </a:blip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6" name="Slide Number Placeholder 5"/>
          <p:cNvSpPr>
            <a:spLocks noGrp="1"/>
          </p:cNvSpPr>
          <p:nvPr>
            <p:ph type="sldNum" sz="quarter" idx="7"/>
          </p:nvPr>
        </p:nvSpPr>
        <p:spPr/>
        <p:txBody>
          <a:bodyPr/>
          <a:lstStyle/>
          <a:p>
            <a:fld id="{B6F15528-21DE-4FAA-801E-634DDDAF4B2B}" type="slidenum">
              <a:rPr lang="en-US" smtClean="0">
                <a:solidFill>
                  <a:prstClr val="black">
                    <a:tint val="75000"/>
                  </a:prstClr>
                </a:solidFill>
              </a:rPr>
              <a:pPr/>
              <a:t>142</a:t>
            </a:fld>
            <a:endParaRPr lang="en-US">
              <a:solidFill>
                <a:prstClr val="black">
                  <a:tint val="75000"/>
                </a:prstClr>
              </a:solidFill>
            </a:endParaRPr>
          </a:p>
        </p:txBody>
      </p:sp>
      <p:sp>
        <p:nvSpPr>
          <p:cNvPr id="7" name="Footer Placeholder 6"/>
          <p:cNvSpPr>
            <a:spLocks noGrp="1"/>
          </p:cNvSpPr>
          <p:nvPr>
            <p:ph type="ftr" sz="quarter" idx="5"/>
          </p:nvPr>
        </p:nvSpPr>
        <p:spPr/>
        <p:txBody>
          <a:bodyPr/>
          <a:lstStyle/>
          <a:p>
            <a:pPr marL="12700">
              <a:lnSpc>
                <a:spcPts val="1895"/>
              </a:lnSpc>
            </a:pPr>
            <a:r>
              <a:rPr lang="en-US" spc="175" smtClean="0">
                <a:solidFill>
                  <a:prstClr val="white"/>
                </a:solidFill>
              </a:rPr>
              <a:t>PPL UNIT - 1  SE(Computer)</a:t>
            </a:r>
            <a:endParaRPr lang="en-US" spc="155" dirty="0">
              <a:solidFill>
                <a:prstClr val="white"/>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077200" cy="1143000"/>
          </a:xfrm>
        </p:spPr>
        <p:txBody>
          <a:bodyPr>
            <a:noAutofit/>
          </a:bodyPr>
          <a:lstStyle/>
          <a:p>
            <a:r>
              <a:rPr lang="en-US" sz="3200" spc="190" dirty="0" smtClean="0">
                <a:solidFill>
                  <a:schemeClr val="tx1"/>
                </a:solidFill>
              </a:rPr>
              <a:t>Syntax</a:t>
            </a:r>
            <a:r>
              <a:rPr lang="en-US" sz="3200" spc="5" dirty="0" smtClean="0">
                <a:solidFill>
                  <a:schemeClr val="tx1"/>
                </a:solidFill>
              </a:rPr>
              <a:t> </a:t>
            </a:r>
            <a:r>
              <a:rPr lang="en-US" sz="3200" spc="-114" dirty="0" smtClean="0">
                <a:solidFill>
                  <a:schemeClr val="tx1"/>
                </a:solidFill>
              </a:rPr>
              <a:t>–</a:t>
            </a:r>
            <a:r>
              <a:rPr lang="en-US" sz="3200" spc="15" dirty="0" smtClean="0">
                <a:solidFill>
                  <a:schemeClr val="tx1"/>
                </a:solidFill>
              </a:rPr>
              <a:t> </a:t>
            </a:r>
            <a:r>
              <a:rPr lang="en-US" sz="3200" spc="170" dirty="0" smtClean="0">
                <a:solidFill>
                  <a:schemeClr val="tx1"/>
                </a:solidFill>
              </a:rPr>
              <a:t>Abstract</a:t>
            </a:r>
            <a:r>
              <a:rPr lang="en-US" sz="3200" spc="5" dirty="0" smtClean="0">
                <a:solidFill>
                  <a:schemeClr val="tx1"/>
                </a:solidFill>
              </a:rPr>
              <a:t> </a:t>
            </a:r>
            <a:r>
              <a:rPr lang="en-US" sz="3200" spc="165" dirty="0" smtClean="0">
                <a:solidFill>
                  <a:schemeClr val="tx1"/>
                </a:solidFill>
              </a:rPr>
              <a:t>syntax,</a:t>
            </a:r>
            <a:r>
              <a:rPr lang="en-US" sz="3200" spc="20" dirty="0" smtClean="0">
                <a:solidFill>
                  <a:schemeClr val="tx1"/>
                </a:solidFill>
              </a:rPr>
              <a:t> </a:t>
            </a:r>
            <a:r>
              <a:rPr lang="en-US" sz="3200" spc="170" dirty="0" smtClean="0">
                <a:solidFill>
                  <a:schemeClr val="tx1"/>
                </a:solidFill>
              </a:rPr>
              <a:t>Concrete</a:t>
            </a:r>
            <a:r>
              <a:rPr lang="en-US" sz="3200" spc="15" dirty="0" smtClean="0">
                <a:solidFill>
                  <a:schemeClr val="tx1"/>
                </a:solidFill>
              </a:rPr>
              <a:t> </a:t>
            </a:r>
            <a:r>
              <a:rPr lang="en-US" sz="3200" spc="190" dirty="0" smtClean="0">
                <a:solidFill>
                  <a:schemeClr val="tx1"/>
                </a:solidFill>
              </a:rPr>
              <a:t>syntax</a:t>
            </a:r>
            <a:r>
              <a:rPr lang="en-US" sz="3200" spc="5" dirty="0" smtClean="0">
                <a:solidFill>
                  <a:schemeClr val="tx1"/>
                </a:solidFill>
              </a:rPr>
              <a:t> </a:t>
            </a:r>
            <a:r>
              <a:rPr lang="en-US" sz="3200" spc="195" dirty="0" smtClean="0">
                <a:solidFill>
                  <a:schemeClr val="tx1"/>
                </a:solidFill>
              </a:rPr>
              <a:t>and  </a:t>
            </a:r>
            <a:r>
              <a:rPr lang="en-US" sz="3200" spc="175" dirty="0" smtClean="0">
                <a:solidFill>
                  <a:schemeClr val="tx1"/>
                </a:solidFill>
              </a:rPr>
              <a:t>Pragmatics</a:t>
            </a:r>
            <a:endParaRPr lang="en-US" sz="3200" dirty="0">
              <a:solidFill>
                <a:schemeClr val="tx1"/>
              </a:solidFill>
            </a:endParaRPr>
          </a:p>
        </p:txBody>
      </p:sp>
      <p:pic>
        <p:nvPicPr>
          <p:cNvPr id="1027" name="Picture 3"/>
          <p:cNvPicPr>
            <a:picLocks noChangeAspect="1" noChangeArrowheads="1"/>
          </p:cNvPicPr>
          <p:nvPr/>
        </p:nvPicPr>
        <p:blipFill>
          <a:blip r:embed="rId2" cstate="print"/>
          <a:srcRect/>
          <a:stretch>
            <a:fillRect/>
          </a:stretch>
        </p:blipFill>
        <p:spPr bwMode="auto">
          <a:xfrm>
            <a:off x="838200" y="3810000"/>
            <a:ext cx="3048000" cy="1828800"/>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4572000" y="3778552"/>
            <a:ext cx="2895600" cy="1700591"/>
          </a:xfrm>
          <a:prstGeom prst="rect">
            <a:avLst/>
          </a:prstGeom>
          <a:noFill/>
          <a:ln w="9525">
            <a:noFill/>
            <a:miter lim="800000"/>
            <a:headEnd/>
            <a:tailEnd/>
          </a:ln>
        </p:spPr>
      </p:pic>
      <p:sp>
        <p:nvSpPr>
          <p:cNvPr id="6" name="object 5"/>
          <p:cNvSpPr/>
          <p:nvPr/>
        </p:nvSpPr>
        <p:spPr>
          <a:xfrm>
            <a:off x="457200" y="1752600"/>
            <a:ext cx="8412480" cy="1529079"/>
          </a:xfrm>
          <a:prstGeom prst="rect">
            <a:avLst/>
          </a:prstGeom>
          <a:blipFill>
            <a:blip r:embed="rId4" cstate="print"/>
            <a:stretch>
              <a:fillRect/>
            </a:stretch>
          </a:blipFill>
        </p:spPr>
        <p:txBody>
          <a:bodyPr wrap="square" lIns="0" tIns="0" rIns="0" bIns="0" rtlCol="0"/>
          <a:lstStyle/>
          <a:p>
            <a:pPr algn="l" fontAlgn="auto">
              <a:spcBef>
                <a:spcPts val="0"/>
              </a:spcBef>
              <a:spcAft>
                <a:spcPts val="0"/>
              </a:spcAft>
            </a:pPr>
            <a:endParaRPr sz="1800">
              <a:solidFill>
                <a:prstClr val="black"/>
              </a:solidFill>
              <a:latin typeface="Tw Cen MT"/>
              <a:ea typeface="+mn-ea"/>
            </a:endParaRPr>
          </a:p>
        </p:txBody>
      </p:sp>
      <p:sp>
        <p:nvSpPr>
          <p:cNvPr id="7" name="Slide Number Placeholder 6"/>
          <p:cNvSpPr>
            <a:spLocks noGrp="1"/>
          </p:cNvSpPr>
          <p:nvPr>
            <p:ph type="sldNum" sz="quarter" idx="12"/>
          </p:nvPr>
        </p:nvSpPr>
        <p:spPr/>
        <p:txBody>
          <a:bodyPr>
            <a:normAutofit fontScale="85000" lnSpcReduction="20000"/>
          </a:bodyPr>
          <a:lstStyle/>
          <a:p>
            <a:fld id="{81118C7B-98AB-449A-8A07-D4B6B3875F9B}" type="slidenum">
              <a:rPr lang="en-US" smtClean="0"/>
              <a:pPr/>
              <a:t>143</a:t>
            </a:fld>
            <a:endParaRPr lang="en-US"/>
          </a:p>
        </p:txBody>
      </p:sp>
      <p:sp>
        <p:nvSpPr>
          <p:cNvPr id="8" name="Footer Placeholder 7"/>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Cont…</a:t>
            </a:r>
            <a:endParaRPr lang="en-US" dirty="0">
              <a:solidFill>
                <a:schemeClr val="tx1"/>
              </a:solidFill>
            </a:endParaRPr>
          </a:p>
        </p:txBody>
      </p:sp>
      <p:sp>
        <p:nvSpPr>
          <p:cNvPr id="3" name="Content Placeholder 2"/>
          <p:cNvSpPr>
            <a:spLocks noGrp="1"/>
          </p:cNvSpPr>
          <p:nvPr>
            <p:ph sz="quarter" idx="1"/>
          </p:nvPr>
        </p:nvSpPr>
        <p:spPr>
          <a:xfrm>
            <a:off x="457200" y="1600200"/>
            <a:ext cx="8308848" cy="4800600"/>
          </a:xfrm>
        </p:spPr>
        <p:txBody>
          <a:bodyPr/>
          <a:lstStyle/>
          <a:p>
            <a:pPr>
              <a:lnSpc>
                <a:spcPct val="150000"/>
              </a:lnSpc>
            </a:pPr>
            <a:r>
              <a:rPr lang="en-US" dirty="0" smtClean="0"/>
              <a:t>Same abstract structure and </a:t>
            </a:r>
            <a:r>
              <a:rPr lang="en-US" b="1" dirty="0" smtClean="0"/>
              <a:t>differ only in lower-level details</a:t>
            </a:r>
          </a:p>
          <a:p>
            <a:pPr>
              <a:lnSpc>
                <a:spcPct val="150000"/>
              </a:lnSpc>
            </a:pPr>
            <a:r>
              <a:rPr lang="en-US" dirty="0" smtClean="0"/>
              <a:t>When two constructs </a:t>
            </a:r>
            <a:r>
              <a:rPr lang="en-US" dirty="0" smtClean="0">
                <a:solidFill>
                  <a:srgbClr val="C00000"/>
                </a:solidFill>
              </a:rPr>
              <a:t>differ only at the lexical level</a:t>
            </a:r>
            <a:r>
              <a:rPr lang="en-US" dirty="0" smtClean="0"/>
              <a:t>, they follow the same </a:t>
            </a:r>
            <a:r>
              <a:rPr lang="en-US" i="1" dirty="0" smtClean="0"/>
              <a:t>abstract syntax.</a:t>
            </a:r>
          </a:p>
          <a:p>
            <a:pPr>
              <a:lnSpc>
                <a:spcPct val="150000"/>
              </a:lnSpc>
            </a:pPr>
            <a:r>
              <a:rPr lang="en-US" sz="2800" b="1" spc="175" dirty="0" smtClean="0"/>
              <a:t>Pragmatics</a:t>
            </a:r>
            <a:r>
              <a:rPr lang="en-US" b="1" i="1" dirty="0" smtClean="0"/>
              <a:t> : </a:t>
            </a:r>
            <a:r>
              <a:rPr lang="en-US" dirty="0" smtClean="0"/>
              <a:t>how constructs and features of a language may be used to achieve various objectives.</a:t>
            </a:r>
            <a:endParaRPr lang="en-US" i="1" dirty="0" smtClean="0"/>
          </a:p>
          <a:p>
            <a:pPr>
              <a:buNone/>
            </a:pP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1118C7B-98AB-449A-8A07-D4B6B3875F9B}" type="slidenum">
              <a:rPr lang="en-US" smtClean="0"/>
              <a:pPr/>
              <a:t>144</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62200" y="2971800"/>
            <a:ext cx="6172200" cy="1371600"/>
          </a:xfrm>
        </p:spPr>
        <p:txBody>
          <a:bodyPr/>
          <a:lstStyle/>
          <a:p>
            <a:pPr>
              <a:buFont typeface="Arial" pitchFamily="34" charset="0"/>
              <a:buChar char="•"/>
            </a:pPr>
            <a:endParaRPr lang="en-US" dirty="0"/>
          </a:p>
        </p:txBody>
      </p:sp>
      <p:sp>
        <p:nvSpPr>
          <p:cNvPr id="2" name="Title 1"/>
          <p:cNvSpPr>
            <a:spLocks noGrp="1"/>
          </p:cNvSpPr>
          <p:nvPr>
            <p:ph type="title"/>
          </p:nvPr>
        </p:nvSpPr>
        <p:spPr>
          <a:xfrm>
            <a:off x="1371600" y="1600200"/>
            <a:ext cx="5029128" cy="1063042"/>
          </a:xfrm>
        </p:spPr>
        <p:txBody>
          <a:bodyPr>
            <a:normAutofit/>
          </a:bodyPr>
          <a:lstStyle/>
          <a:p>
            <a:pPr algn="ctr"/>
            <a:r>
              <a:rPr lang="en-US" sz="5400" dirty="0" smtClean="0">
                <a:solidFill>
                  <a:schemeClr val="tx1"/>
                </a:solidFill>
              </a:rPr>
              <a:t>SEMANTIC</a:t>
            </a:r>
            <a:endParaRPr lang="en-US" sz="5400" dirty="0">
              <a:solidFill>
                <a:schemeClr val="tx1"/>
              </a:solidFill>
            </a:endParaRPr>
          </a:p>
        </p:txBody>
      </p:sp>
      <p:sp>
        <p:nvSpPr>
          <p:cNvPr id="4" name="Slide Number Placeholder 3"/>
          <p:cNvSpPr>
            <a:spLocks noGrp="1"/>
          </p:cNvSpPr>
          <p:nvPr>
            <p:ph type="sldNum" sz="quarter" idx="11"/>
          </p:nvPr>
        </p:nvSpPr>
        <p:spPr/>
        <p:txBody>
          <a:bodyPr/>
          <a:lstStyle/>
          <a:p>
            <a:fld id="{81118C7B-98AB-449A-8A07-D4B6B3875F9B}" type="slidenum">
              <a:rPr lang="en-US" smtClean="0"/>
              <a:pPr/>
              <a:t>145</a:t>
            </a:fld>
            <a:endParaRPr lang="en-US"/>
          </a:p>
        </p:txBody>
      </p:sp>
      <p:sp>
        <p:nvSpPr>
          <p:cNvPr id="5" name="Footer Placeholder 4"/>
          <p:cNvSpPr>
            <a:spLocks noGrp="1"/>
          </p:cNvSpPr>
          <p:nvPr>
            <p:ph type="ftr" sz="quarter" idx="12"/>
          </p:nvPr>
        </p:nvSpPr>
        <p:spPr/>
        <p:txBody>
          <a:bodyPr/>
          <a:lstStyle/>
          <a:p>
            <a:r>
              <a:rPr lang="en-US" smtClean="0">
                <a:solidFill>
                  <a:srgbClr val="FFF39D"/>
                </a:solidFill>
              </a:rPr>
              <a:t>PPL UNIT - 1  SE(Computer)</a:t>
            </a:r>
            <a:endParaRPr lang="en-US">
              <a:solidFill>
                <a:srgbClr val="FFF39D"/>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868422"/>
          </a:xfrm>
        </p:spPr>
        <p:txBody>
          <a:bodyPr/>
          <a:lstStyle/>
          <a:p>
            <a:pPr algn="ctr"/>
            <a:r>
              <a:rPr lang="en-US" b="1" dirty="0" smtClean="0">
                <a:solidFill>
                  <a:schemeClr val="tx1"/>
                </a:solidFill>
                <a:latin typeface="Cambria" pitchFamily="18" charset="0"/>
              </a:rPr>
              <a:t>Semantics</a:t>
            </a:r>
            <a:endParaRPr lang="en-US" b="1" dirty="0">
              <a:solidFill>
                <a:schemeClr val="tx1"/>
              </a:solidFill>
              <a:latin typeface="Cambria" pitchFamily="18" charset="0"/>
            </a:endParaRPr>
          </a:p>
        </p:txBody>
      </p:sp>
      <p:sp>
        <p:nvSpPr>
          <p:cNvPr id="3" name="Content Placeholder 2"/>
          <p:cNvSpPr>
            <a:spLocks noGrp="1"/>
          </p:cNvSpPr>
          <p:nvPr>
            <p:ph sz="quarter" idx="1"/>
          </p:nvPr>
        </p:nvSpPr>
        <p:spPr>
          <a:xfrm>
            <a:off x="533506" y="1447852"/>
            <a:ext cx="8076988" cy="4873752"/>
          </a:xfrm>
        </p:spPr>
        <p:txBody>
          <a:bodyPr>
            <a:normAutofit/>
          </a:bodyPr>
          <a:lstStyle/>
          <a:p>
            <a:pPr algn="just">
              <a:lnSpc>
                <a:spcPct val="150000"/>
              </a:lnSpc>
            </a:pPr>
            <a:r>
              <a:rPr lang="en-US" dirty="0" smtClean="0"/>
              <a:t>A syntactically correct program may contain semantic errors.</a:t>
            </a:r>
          </a:p>
          <a:p>
            <a:pPr algn="just">
              <a:lnSpc>
                <a:spcPct val="150000"/>
              </a:lnSpc>
            </a:pPr>
            <a:r>
              <a:rPr lang="en-US" b="1" dirty="0" err="1" smtClean="0"/>
              <a:t>int</a:t>
            </a:r>
            <a:r>
              <a:rPr lang="en-US" b="1" dirty="0" smtClean="0"/>
              <a:t> vector [10];</a:t>
            </a:r>
          </a:p>
          <a:p>
            <a:pPr algn="just">
              <a:lnSpc>
                <a:spcPct val="150000"/>
              </a:lnSpc>
              <a:buNone/>
            </a:pPr>
            <a:r>
              <a:rPr lang="en-US" i="1" dirty="0" smtClean="0">
                <a:solidFill>
                  <a:srgbClr val="0070C0"/>
                </a:solidFill>
              </a:rPr>
              <a:t>Ten integer elements to be reserved for a variable</a:t>
            </a:r>
          </a:p>
          <a:p>
            <a:pPr algn="just">
              <a:lnSpc>
                <a:spcPct val="150000"/>
              </a:lnSpc>
              <a:buNone/>
            </a:pPr>
            <a:r>
              <a:rPr lang="en-US" i="1" dirty="0" smtClean="0">
                <a:solidFill>
                  <a:srgbClr val="0070C0"/>
                </a:solidFill>
              </a:rPr>
              <a:t>named vector.</a:t>
            </a:r>
          </a:p>
          <a:p>
            <a:pPr algn="just">
              <a:lnSpc>
                <a:spcPct val="150000"/>
              </a:lnSpc>
            </a:pPr>
            <a:r>
              <a:rPr lang="en-US" b="1" dirty="0" smtClean="0"/>
              <a:t>if (a &gt; b) max = a; else max = b;</a:t>
            </a:r>
          </a:p>
          <a:p>
            <a:pPr>
              <a:lnSpc>
                <a:spcPct val="150000"/>
              </a:lnSpc>
            </a:pPr>
            <a:endParaRPr lang="en-US" dirty="0" smtClean="0"/>
          </a:p>
          <a:p>
            <a:pPr>
              <a:lnSpc>
                <a:spcPct val="150000"/>
              </a:lnSpc>
            </a:pPr>
            <a:endParaRPr lang="en-US" i="1" dirty="0">
              <a:solidFill>
                <a:srgbClr val="0070C0"/>
              </a:solidFill>
            </a:endParaRPr>
          </a:p>
        </p:txBody>
      </p:sp>
      <p:sp>
        <p:nvSpPr>
          <p:cNvPr id="4" name="Slide Number Placeholder 3"/>
          <p:cNvSpPr>
            <a:spLocks noGrp="1"/>
          </p:cNvSpPr>
          <p:nvPr>
            <p:ph type="sldNum" sz="quarter" idx="12"/>
          </p:nvPr>
        </p:nvSpPr>
        <p:spPr/>
        <p:txBody>
          <a:bodyPr>
            <a:normAutofit fontScale="85000" lnSpcReduction="20000"/>
          </a:bodyPr>
          <a:lstStyle/>
          <a:p>
            <a:fld id="{81118C7B-98AB-449A-8A07-D4B6B3875F9B}" type="slidenum">
              <a:rPr lang="en-US" smtClean="0"/>
              <a:pPr/>
              <a:t>146</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7467600" cy="639762"/>
          </a:xfrm>
        </p:spPr>
        <p:txBody>
          <a:bodyPr>
            <a:normAutofit fontScale="90000"/>
          </a:bodyPr>
          <a:lstStyle/>
          <a:p>
            <a:r>
              <a:rPr lang="en-US" b="1" dirty="0" smtClean="0">
                <a:solidFill>
                  <a:schemeClr val="tx1"/>
                </a:solidFill>
              </a:rPr>
              <a:t>Static and Dynamic Semantic</a:t>
            </a:r>
            <a:br>
              <a:rPr lang="en-US" b="1" dirty="0" smtClean="0">
                <a:solidFill>
                  <a:schemeClr val="tx1"/>
                </a:solidFill>
              </a:rPr>
            </a:br>
            <a:endParaRPr lang="en-US" dirty="0">
              <a:solidFill>
                <a:schemeClr val="tx1"/>
              </a:solidFill>
            </a:endParaRPr>
          </a:p>
        </p:txBody>
      </p:sp>
      <p:sp>
        <p:nvSpPr>
          <p:cNvPr id="3" name="Content Placeholder 2"/>
          <p:cNvSpPr>
            <a:spLocks noGrp="1"/>
          </p:cNvSpPr>
          <p:nvPr>
            <p:ph sz="quarter" idx="1"/>
          </p:nvPr>
        </p:nvSpPr>
        <p:spPr>
          <a:xfrm>
            <a:off x="457200" y="1600200"/>
            <a:ext cx="8077096" cy="4873752"/>
          </a:xfrm>
        </p:spPr>
        <p:txBody>
          <a:bodyPr>
            <a:normAutofit lnSpcReduction="10000"/>
          </a:bodyPr>
          <a:lstStyle/>
          <a:p>
            <a:pPr algn="just">
              <a:lnSpc>
                <a:spcPct val="110000"/>
              </a:lnSpc>
              <a:buNone/>
            </a:pPr>
            <a:r>
              <a:rPr lang="en-US" b="1" dirty="0" smtClean="0"/>
              <a:t>Static Semantic</a:t>
            </a:r>
          </a:p>
          <a:p>
            <a:pPr algn="just">
              <a:lnSpc>
                <a:spcPct val="110000"/>
              </a:lnSpc>
            </a:pPr>
            <a:r>
              <a:rPr lang="en-US" dirty="0" smtClean="0"/>
              <a:t>Syntactically correct programs can be verified before a program’s execution</a:t>
            </a:r>
            <a:endParaRPr lang="en-US" b="1" dirty="0" smtClean="0"/>
          </a:p>
          <a:p>
            <a:pPr algn="just">
              <a:lnSpc>
                <a:spcPct val="110000"/>
              </a:lnSpc>
              <a:buNone/>
            </a:pPr>
            <a:r>
              <a:rPr lang="en-US" b="1" dirty="0" smtClean="0"/>
              <a:t>Dynamic Semantic</a:t>
            </a:r>
          </a:p>
          <a:p>
            <a:pPr algn="just">
              <a:lnSpc>
                <a:spcPct val="110000"/>
              </a:lnSpc>
            </a:pPr>
            <a:r>
              <a:rPr lang="en-US" dirty="0" smtClean="0"/>
              <a:t>Describes the </a:t>
            </a:r>
            <a:r>
              <a:rPr lang="en-US" dirty="0" smtClean="0">
                <a:solidFill>
                  <a:srgbClr val="FF0000"/>
                </a:solidFill>
              </a:rPr>
              <a:t>effect of executing </a:t>
            </a:r>
            <a:r>
              <a:rPr lang="en-US" dirty="0" smtClean="0"/>
              <a:t>the different constructs of the programming language.</a:t>
            </a:r>
          </a:p>
          <a:p>
            <a:pPr marL="0" indent="0">
              <a:lnSpc>
                <a:spcPct val="110000"/>
              </a:lnSpc>
              <a:buNone/>
            </a:pPr>
            <a:endParaRPr lang="en-US" b="1" dirty="0" smtClean="0"/>
          </a:p>
          <a:p>
            <a:pPr marL="0" indent="0" algn="just">
              <a:lnSpc>
                <a:spcPct val="110000"/>
              </a:lnSpc>
              <a:buNone/>
            </a:pPr>
            <a:r>
              <a:rPr lang="en-US" b="1" dirty="0" smtClean="0">
                <a:solidFill>
                  <a:srgbClr val="008000"/>
                </a:solidFill>
              </a:rPr>
              <a:t>Programs can be executed </a:t>
            </a:r>
            <a:r>
              <a:rPr lang="en-US" dirty="0" smtClean="0">
                <a:solidFill>
                  <a:srgbClr val="008000"/>
                </a:solidFill>
              </a:rPr>
              <a:t>only if they are correct both with respect to </a:t>
            </a:r>
            <a:r>
              <a:rPr lang="en-US" b="1" dirty="0" smtClean="0">
                <a:solidFill>
                  <a:srgbClr val="008000"/>
                </a:solidFill>
              </a:rPr>
              <a:t>syntax </a:t>
            </a:r>
            <a:r>
              <a:rPr lang="en-US" dirty="0" smtClean="0">
                <a:solidFill>
                  <a:srgbClr val="008000"/>
                </a:solidFill>
              </a:rPr>
              <a:t>and to </a:t>
            </a:r>
            <a:r>
              <a:rPr lang="en-US" b="1" dirty="0" smtClean="0">
                <a:solidFill>
                  <a:srgbClr val="008000"/>
                </a:solidFill>
              </a:rPr>
              <a:t>static semantics</a:t>
            </a:r>
            <a:r>
              <a:rPr lang="en-US" dirty="0" smtClean="0">
                <a:solidFill>
                  <a:srgbClr val="008000"/>
                </a:solidFill>
              </a:rPr>
              <a:t>.</a:t>
            </a:r>
            <a:endParaRPr lang="en-US" dirty="0">
              <a:solidFill>
                <a:srgbClr val="008000"/>
              </a:solidFill>
            </a:endParaRPr>
          </a:p>
        </p:txBody>
      </p:sp>
      <p:sp>
        <p:nvSpPr>
          <p:cNvPr id="4" name="Slide Number Placeholder 3"/>
          <p:cNvSpPr>
            <a:spLocks noGrp="1"/>
          </p:cNvSpPr>
          <p:nvPr>
            <p:ph type="sldNum" sz="quarter" idx="12"/>
          </p:nvPr>
        </p:nvSpPr>
        <p:spPr/>
        <p:txBody>
          <a:bodyPr>
            <a:normAutofit fontScale="85000" lnSpcReduction="20000"/>
          </a:bodyPr>
          <a:lstStyle/>
          <a:p>
            <a:fld id="{81118C7B-98AB-449A-8A07-D4B6B3875F9B}" type="slidenum">
              <a:rPr lang="en-US" smtClean="0"/>
              <a:pPr/>
              <a:t>147</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868362"/>
          </a:xfrm>
        </p:spPr>
        <p:txBody>
          <a:bodyPr>
            <a:normAutofit fontScale="90000"/>
          </a:bodyPr>
          <a:lstStyle/>
          <a:p>
            <a:r>
              <a:rPr lang="en-US" b="1" dirty="0" smtClean="0">
                <a:solidFill>
                  <a:schemeClr val="tx1"/>
                </a:solidFill>
              </a:rPr>
              <a:t>Introduction to formal semantics</a:t>
            </a:r>
            <a:endParaRPr lang="en-US" b="1" dirty="0">
              <a:solidFill>
                <a:schemeClr val="tx1"/>
              </a:solidFill>
            </a:endParaRPr>
          </a:p>
        </p:txBody>
      </p:sp>
      <p:sp>
        <p:nvSpPr>
          <p:cNvPr id="3" name="Content Placeholder 2"/>
          <p:cNvSpPr>
            <a:spLocks noGrp="1"/>
          </p:cNvSpPr>
          <p:nvPr>
            <p:ph sz="quarter" idx="1"/>
          </p:nvPr>
        </p:nvSpPr>
        <p:spPr>
          <a:xfrm>
            <a:off x="457200" y="1600200"/>
            <a:ext cx="7848502" cy="4873752"/>
          </a:xfrm>
        </p:spPr>
        <p:txBody>
          <a:bodyPr/>
          <a:lstStyle/>
          <a:p>
            <a:pPr algn="just">
              <a:lnSpc>
                <a:spcPct val="150000"/>
              </a:lnSpc>
            </a:pPr>
            <a:r>
              <a:rPr lang="en-US" dirty="0" smtClean="0"/>
              <a:t>Formal semantics of PL provides the </a:t>
            </a:r>
            <a:r>
              <a:rPr lang="en-US" u="sng" dirty="0" smtClean="0"/>
              <a:t>basic mathematical techniques</a:t>
            </a:r>
            <a:r>
              <a:rPr lang="en-US" dirty="0" smtClean="0"/>
              <a:t> necessary for those who are beginning a study of the semantics and logics of programming languages</a:t>
            </a:r>
          </a:p>
          <a:p>
            <a:pPr algn="just">
              <a:lnSpc>
                <a:spcPct val="150000"/>
              </a:lnSpc>
            </a:pPr>
            <a:r>
              <a:rPr lang="en-US" dirty="0" smtClean="0"/>
              <a:t>The ability to provide formal semantics makes </a:t>
            </a:r>
            <a:r>
              <a:rPr lang="en-US" u="sng" dirty="0" smtClean="0"/>
              <a:t>language definitions independent from the implementation.</a:t>
            </a:r>
          </a:p>
        </p:txBody>
      </p:sp>
      <p:sp>
        <p:nvSpPr>
          <p:cNvPr id="4" name="Slide Number Placeholder 3"/>
          <p:cNvSpPr>
            <a:spLocks noGrp="1"/>
          </p:cNvSpPr>
          <p:nvPr>
            <p:ph type="sldNum" sz="quarter" idx="12"/>
          </p:nvPr>
        </p:nvSpPr>
        <p:spPr/>
        <p:txBody>
          <a:bodyPr>
            <a:normAutofit fontScale="85000" lnSpcReduction="20000"/>
          </a:bodyPr>
          <a:lstStyle/>
          <a:p>
            <a:fld id="{81118C7B-98AB-449A-8A07-D4B6B3875F9B}" type="slidenum">
              <a:rPr lang="en-US" smtClean="0"/>
              <a:pPr/>
              <a:t>148</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162"/>
          </a:xfrm>
        </p:spPr>
        <p:txBody>
          <a:bodyPr/>
          <a:lstStyle/>
          <a:p>
            <a:r>
              <a:rPr lang="en-US" b="1" dirty="0" smtClean="0">
                <a:solidFill>
                  <a:schemeClr val="tx1"/>
                </a:solidFill>
              </a:rPr>
              <a:t>Formal semantics</a:t>
            </a:r>
            <a:endParaRPr lang="en-US" dirty="0"/>
          </a:p>
        </p:txBody>
      </p:sp>
      <p:sp>
        <p:nvSpPr>
          <p:cNvPr id="3" name="Content Placeholder 2"/>
          <p:cNvSpPr>
            <a:spLocks noGrp="1"/>
          </p:cNvSpPr>
          <p:nvPr>
            <p:ph sz="quarter" idx="1"/>
          </p:nvPr>
        </p:nvSpPr>
        <p:spPr>
          <a:xfrm>
            <a:off x="457200" y="1447800"/>
            <a:ext cx="8153400" cy="5178552"/>
          </a:xfrm>
        </p:spPr>
        <p:txBody>
          <a:bodyPr>
            <a:normAutofit fontScale="92500" lnSpcReduction="10000"/>
          </a:bodyPr>
          <a:lstStyle/>
          <a:p>
            <a:pPr algn="just"/>
            <a:r>
              <a:rPr lang="en-US" dirty="0" smtClean="0"/>
              <a:t>Two ways of formally specifying semantics…</a:t>
            </a:r>
          </a:p>
          <a:p>
            <a:pPr algn="just">
              <a:buNone/>
            </a:pPr>
            <a:r>
              <a:rPr lang="en-US" dirty="0" smtClean="0">
                <a:solidFill>
                  <a:srgbClr val="FF0000"/>
                </a:solidFill>
              </a:rPr>
              <a:t>Axiomatic semantics and </a:t>
            </a:r>
            <a:r>
              <a:rPr lang="en-US" dirty="0" err="1" smtClean="0">
                <a:solidFill>
                  <a:srgbClr val="FF0000"/>
                </a:solidFill>
              </a:rPr>
              <a:t>Denotational</a:t>
            </a:r>
            <a:r>
              <a:rPr lang="en-US" dirty="0" smtClean="0">
                <a:solidFill>
                  <a:srgbClr val="FF0000"/>
                </a:solidFill>
              </a:rPr>
              <a:t> semantics</a:t>
            </a:r>
          </a:p>
          <a:p>
            <a:pPr algn="just">
              <a:buNone/>
            </a:pPr>
            <a:r>
              <a:rPr lang="en-US" b="1" dirty="0" smtClean="0"/>
              <a:t>Axiomatic semantics-</a:t>
            </a:r>
            <a:endParaRPr lang="en-US" i="1" dirty="0" smtClean="0"/>
          </a:p>
          <a:p>
            <a:pPr algn="just"/>
            <a:r>
              <a:rPr lang="en-US" dirty="0" smtClean="0">
                <a:latin typeface="Cambria" pitchFamily="18" charset="0"/>
              </a:rPr>
              <a:t>Views a program as a </a:t>
            </a:r>
            <a:r>
              <a:rPr lang="en-US" u="sng" dirty="0" smtClean="0">
                <a:latin typeface="Cambria" pitchFamily="18" charset="0"/>
              </a:rPr>
              <a:t>state machine</a:t>
            </a:r>
            <a:r>
              <a:rPr lang="en-US" dirty="0" smtClean="0">
                <a:latin typeface="Cambria" pitchFamily="18" charset="0"/>
              </a:rPr>
              <a:t>. </a:t>
            </a:r>
          </a:p>
          <a:p>
            <a:pPr algn="just"/>
            <a:r>
              <a:rPr lang="en-US" dirty="0" smtClean="0">
                <a:latin typeface="Cambria" pitchFamily="18" charset="0"/>
              </a:rPr>
              <a:t>Programming language constructs are described by describing how their execution causes a state change.</a:t>
            </a:r>
          </a:p>
          <a:p>
            <a:pPr algn="just">
              <a:buNone/>
            </a:pPr>
            <a:r>
              <a:rPr lang="en-US" b="1" dirty="0" err="1" smtClean="0"/>
              <a:t>Denotational</a:t>
            </a:r>
            <a:r>
              <a:rPr lang="en-US" b="1" dirty="0" smtClean="0"/>
              <a:t> semantics –</a:t>
            </a:r>
          </a:p>
          <a:p>
            <a:pPr algn="just"/>
            <a:r>
              <a:rPr lang="en-US" dirty="0" smtClean="0">
                <a:latin typeface="Cambria" pitchFamily="18" charset="0"/>
              </a:rPr>
              <a:t>Main use is </a:t>
            </a:r>
            <a:r>
              <a:rPr lang="en-US" u="sng" dirty="0" smtClean="0">
                <a:latin typeface="Cambria" pitchFamily="18" charset="0"/>
              </a:rPr>
              <a:t>proving programs correct</a:t>
            </a:r>
            <a:r>
              <a:rPr lang="en-US" dirty="0" smtClean="0">
                <a:latin typeface="Cambria" pitchFamily="18" charset="0"/>
              </a:rPr>
              <a:t>.</a:t>
            </a:r>
          </a:p>
          <a:p>
            <a:pPr algn="just"/>
            <a:r>
              <a:rPr lang="en-US" dirty="0" smtClean="0">
                <a:latin typeface="Cambria" pitchFamily="18" charset="0"/>
              </a:rPr>
              <a:t>It proves that under certain specified constraints on input data, the program terminates in a final state satisfying a specified constraint on output data.</a:t>
            </a:r>
            <a:endParaRPr lang="en-US" dirty="0">
              <a:latin typeface="Cambria" pitchFamily="18" charset="0"/>
            </a:endParaRPr>
          </a:p>
        </p:txBody>
      </p:sp>
      <p:sp>
        <p:nvSpPr>
          <p:cNvPr id="4" name="Slide Number Placeholder 3"/>
          <p:cNvSpPr>
            <a:spLocks noGrp="1"/>
          </p:cNvSpPr>
          <p:nvPr>
            <p:ph type="sldNum" sz="quarter" idx="12"/>
          </p:nvPr>
        </p:nvSpPr>
        <p:spPr/>
        <p:txBody>
          <a:bodyPr>
            <a:normAutofit fontScale="85000" lnSpcReduction="20000"/>
          </a:bodyPr>
          <a:lstStyle/>
          <a:p>
            <a:fld id="{81118C7B-98AB-449A-8A07-D4B6B3875F9B}" type="slidenum">
              <a:rPr lang="en-US" smtClean="0"/>
              <a:pPr/>
              <a:t>149</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a:xfrm>
            <a:off x="457200" y="274638"/>
            <a:ext cx="7467600" cy="868422"/>
          </a:xfrm>
        </p:spPr>
        <p:txBody>
          <a:bodyPr/>
          <a:lstStyle/>
          <a:p>
            <a:pPr algn="ctr"/>
            <a:r>
              <a:rPr lang="en-US" dirty="0">
                <a:solidFill>
                  <a:srgbClr val="000099"/>
                </a:solidFill>
              </a:rPr>
              <a:t>Waterfall Strengths</a:t>
            </a:r>
          </a:p>
        </p:txBody>
      </p:sp>
      <p:sp>
        <p:nvSpPr>
          <p:cNvPr id="423939" name="Rectangle 3"/>
          <p:cNvSpPr>
            <a:spLocks noGrp="1" noChangeArrowheads="1"/>
          </p:cNvSpPr>
          <p:nvPr>
            <p:ph sz="quarter" idx="1"/>
          </p:nvPr>
        </p:nvSpPr>
        <p:spPr>
          <a:xfrm>
            <a:off x="457200" y="1371654"/>
            <a:ext cx="7924700" cy="5102298"/>
          </a:xfrm>
        </p:spPr>
        <p:txBody>
          <a:bodyPr>
            <a:normAutofit/>
          </a:bodyPr>
          <a:lstStyle/>
          <a:p>
            <a:pPr marL="465138" indent="-465138" algn="just">
              <a:lnSpc>
                <a:spcPct val="150000"/>
              </a:lnSpc>
              <a:buFont typeface="Wingdings" pitchFamily="2" charset="2"/>
              <a:buChar char="q"/>
            </a:pPr>
            <a:r>
              <a:rPr lang="en-US" sz="2800" dirty="0" smtClean="0"/>
              <a:t>Easy </a:t>
            </a:r>
            <a:r>
              <a:rPr lang="en-US" sz="2800" dirty="0"/>
              <a:t>to understand, easy to use</a:t>
            </a:r>
          </a:p>
          <a:p>
            <a:pPr marL="465138" indent="-465138" algn="just">
              <a:lnSpc>
                <a:spcPct val="150000"/>
              </a:lnSpc>
              <a:buFont typeface="Wingdings" pitchFamily="2" charset="2"/>
              <a:buChar char="q"/>
            </a:pPr>
            <a:r>
              <a:rPr lang="en-US" sz="2800" dirty="0"/>
              <a:t>Provides structure to inexperienced staff</a:t>
            </a:r>
          </a:p>
          <a:p>
            <a:pPr marL="465138" indent="-465138" algn="just">
              <a:lnSpc>
                <a:spcPct val="150000"/>
              </a:lnSpc>
              <a:buFont typeface="Wingdings" pitchFamily="2" charset="2"/>
              <a:buChar char="q"/>
            </a:pPr>
            <a:r>
              <a:rPr lang="en-US" sz="2800" dirty="0"/>
              <a:t>Milestones are well understood</a:t>
            </a:r>
          </a:p>
          <a:p>
            <a:pPr marL="465138" indent="-465138" algn="just">
              <a:lnSpc>
                <a:spcPct val="150000"/>
              </a:lnSpc>
              <a:buFont typeface="Wingdings" pitchFamily="2" charset="2"/>
              <a:buChar char="q"/>
            </a:pPr>
            <a:r>
              <a:rPr lang="en-US" sz="2800" dirty="0"/>
              <a:t>Sets requirements stability</a:t>
            </a:r>
          </a:p>
          <a:p>
            <a:pPr marL="465138" indent="-465138" algn="just">
              <a:lnSpc>
                <a:spcPct val="150000"/>
              </a:lnSpc>
              <a:buFont typeface="Wingdings" pitchFamily="2" charset="2"/>
              <a:buChar char="q"/>
            </a:pPr>
            <a:r>
              <a:rPr lang="en-US" sz="2800" dirty="0"/>
              <a:t>Good for management control (plan, staff, track)</a:t>
            </a:r>
          </a:p>
          <a:p>
            <a:pPr marL="465138" indent="-465138" algn="just">
              <a:lnSpc>
                <a:spcPct val="150000"/>
              </a:lnSpc>
              <a:buFont typeface="Wingdings" pitchFamily="2" charset="2"/>
              <a:buChar char="q"/>
            </a:pPr>
            <a:r>
              <a:rPr lang="en-US" sz="2800" dirty="0"/>
              <a:t>Works well when quality is more important than cost or schedule</a:t>
            </a:r>
          </a:p>
          <a:p>
            <a:pPr>
              <a:lnSpc>
                <a:spcPct val="150000"/>
              </a:lnSpc>
            </a:pPr>
            <a:endParaRPr lang="en-US" sz="2800" dirty="0"/>
          </a:p>
          <a:p>
            <a:pPr>
              <a:lnSpc>
                <a:spcPct val="150000"/>
              </a:lnSpc>
            </a:pPr>
            <a:endParaRPr lang="en-US" sz="2400" dirty="0"/>
          </a:p>
          <a:p>
            <a:pPr>
              <a:lnSpc>
                <a:spcPct val="150000"/>
              </a:lnSpc>
            </a:pPr>
            <a:endParaRPr lang="en-US" dirty="0"/>
          </a:p>
          <a:p>
            <a:pPr>
              <a:lnSpc>
                <a:spcPct val="150000"/>
              </a:lnSpc>
            </a:pPr>
            <a:endParaRPr lang="en-US" dirty="0"/>
          </a:p>
        </p:txBody>
      </p:sp>
      <p:sp>
        <p:nvSpPr>
          <p:cNvPr id="4" name="Slide Number Placeholder 3"/>
          <p:cNvSpPr>
            <a:spLocks noGrp="1"/>
          </p:cNvSpPr>
          <p:nvPr>
            <p:ph type="sldNum" sz="quarter" idx="12"/>
          </p:nvPr>
        </p:nvSpPr>
        <p:spPr/>
        <p:txBody>
          <a:bodyPr/>
          <a:lstStyle/>
          <a:p>
            <a:fld id="{81118C7B-98AB-449A-8A07-D4B6B3875F9B}" type="slidenum">
              <a:rPr lang="en-US" smtClean="0"/>
              <a:pPr/>
              <a:t>15</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47800" y="1828800"/>
            <a:ext cx="5943600" cy="838200"/>
          </a:xfrm>
        </p:spPr>
        <p:txBody>
          <a:bodyPr>
            <a:noAutofit/>
          </a:bodyPr>
          <a:lstStyle/>
          <a:p>
            <a:r>
              <a:rPr lang="en-US" sz="3600" b="1" dirty="0" smtClean="0">
                <a:solidFill>
                  <a:schemeClr val="tx1"/>
                </a:solidFill>
              </a:rPr>
              <a:t>2. LANGUAGE PROCESSING</a:t>
            </a:r>
            <a:endParaRPr lang="en-US" sz="3600" b="1" dirty="0"/>
          </a:p>
        </p:txBody>
      </p:sp>
      <p:sp>
        <p:nvSpPr>
          <p:cNvPr id="2" name="Title 1"/>
          <p:cNvSpPr>
            <a:spLocks noGrp="1"/>
          </p:cNvSpPr>
          <p:nvPr>
            <p:ph type="title"/>
          </p:nvPr>
        </p:nvSpPr>
        <p:spPr>
          <a:xfrm>
            <a:off x="1447800" y="2895600"/>
            <a:ext cx="5562600" cy="1524000"/>
          </a:xfrm>
        </p:spPr>
        <p:txBody>
          <a:bodyPr>
            <a:normAutofit fontScale="90000"/>
          </a:bodyPr>
          <a:lstStyle/>
          <a:p>
            <a:r>
              <a:rPr lang="en-US" sz="3200" dirty="0" smtClean="0">
                <a:solidFill>
                  <a:schemeClr val="tx1"/>
                </a:solidFill>
              </a:rPr>
              <a:t>1. Interpretation </a:t>
            </a:r>
            <a:br>
              <a:rPr lang="en-US" sz="3200" dirty="0" smtClean="0">
                <a:solidFill>
                  <a:schemeClr val="tx1"/>
                </a:solidFill>
              </a:rPr>
            </a:br>
            <a:r>
              <a:rPr lang="en-US" sz="3200" dirty="0" smtClean="0">
                <a:solidFill>
                  <a:schemeClr val="tx1"/>
                </a:solidFill>
              </a:rPr>
              <a:t>2. Translation</a:t>
            </a:r>
            <a:br>
              <a:rPr lang="en-US" sz="3200" dirty="0" smtClean="0">
                <a:solidFill>
                  <a:schemeClr val="tx1"/>
                </a:solidFill>
              </a:rPr>
            </a:br>
            <a:r>
              <a:rPr lang="en-US" sz="3200" dirty="0" smtClean="0">
                <a:solidFill>
                  <a:schemeClr val="tx1"/>
                </a:solidFill>
              </a:rPr>
              <a:t>3. Concept of Binding</a:t>
            </a:r>
            <a:endParaRPr lang="en-US" sz="3200" dirty="0">
              <a:solidFill>
                <a:schemeClr val="tx1"/>
              </a:solidFill>
            </a:endParaRPr>
          </a:p>
        </p:txBody>
      </p:sp>
      <p:sp>
        <p:nvSpPr>
          <p:cNvPr id="4" name="Slide Number Placeholder 3"/>
          <p:cNvSpPr>
            <a:spLocks noGrp="1"/>
          </p:cNvSpPr>
          <p:nvPr>
            <p:ph type="sldNum" sz="quarter" idx="11"/>
          </p:nvPr>
        </p:nvSpPr>
        <p:spPr/>
        <p:txBody>
          <a:bodyPr/>
          <a:lstStyle/>
          <a:p>
            <a:fld id="{81118C7B-98AB-449A-8A07-D4B6B3875F9B}" type="slidenum">
              <a:rPr lang="en-US" smtClean="0"/>
              <a:pPr/>
              <a:t>150</a:t>
            </a:fld>
            <a:endParaRPr lang="en-US"/>
          </a:p>
        </p:txBody>
      </p:sp>
      <p:sp>
        <p:nvSpPr>
          <p:cNvPr id="5" name="Footer Placeholder 4"/>
          <p:cNvSpPr>
            <a:spLocks noGrp="1"/>
          </p:cNvSpPr>
          <p:nvPr>
            <p:ph type="ftr" sz="quarter" idx="12"/>
          </p:nvPr>
        </p:nvSpPr>
        <p:spPr/>
        <p:txBody>
          <a:bodyPr/>
          <a:lstStyle/>
          <a:p>
            <a:r>
              <a:rPr lang="en-US" smtClean="0">
                <a:solidFill>
                  <a:srgbClr val="FFF39D"/>
                </a:solidFill>
              </a:rPr>
              <a:t>PPL UNIT - 1  SE(Computer)</a:t>
            </a:r>
            <a:endParaRPr lang="en-US">
              <a:solidFill>
                <a:srgbClr val="FFF39D"/>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Interpretation</a:t>
            </a:r>
            <a:endParaRPr lang="en-US" dirty="0">
              <a:solidFill>
                <a:schemeClr val="tx1"/>
              </a:solidFill>
            </a:endParaRPr>
          </a:p>
        </p:txBody>
      </p:sp>
      <p:sp>
        <p:nvSpPr>
          <p:cNvPr id="3" name="Content Placeholder 2"/>
          <p:cNvSpPr>
            <a:spLocks noGrp="1"/>
          </p:cNvSpPr>
          <p:nvPr>
            <p:ph sz="quarter" idx="1"/>
          </p:nvPr>
        </p:nvSpPr>
        <p:spPr>
          <a:xfrm>
            <a:off x="612648" y="1600200"/>
            <a:ext cx="3197352" cy="4876800"/>
          </a:xfrm>
        </p:spPr>
        <p:txBody>
          <a:bodyPr/>
          <a:lstStyle/>
          <a:p>
            <a:r>
              <a:rPr lang="en-US" dirty="0" smtClean="0"/>
              <a:t>Statements are executed direly by host CPU.</a:t>
            </a:r>
          </a:p>
          <a:p>
            <a:r>
              <a:rPr lang="en-US" dirty="0" smtClean="0"/>
              <a:t>without previously compiling a program into machine-language instructions.</a:t>
            </a:r>
          </a:p>
        </p:txBody>
      </p:sp>
      <p:sp>
        <p:nvSpPr>
          <p:cNvPr id="4" name="object 5"/>
          <p:cNvSpPr/>
          <p:nvPr/>
        </p:nvSpPr>
        <p:spPr>
          <a:xfrm>
            <a:off x="4495800" y="1600200"/>
            <a:ext cx="4114800" cy="5029200"/>
          </a:xfrm>
          <a:prstGeom prst="rect">
            <a:avLst/>
          </a:prstGeom>
          <a:blipFill>
            <a:blip r:embed="rId2" cstate="print"/>
            <a:stretch>
              <a:fillRect/>
            </a:stretch>
          </a:blipFill>
        </p:spPr>
        <p:txBody>
          <a:bodyPr wrap="square" lIns="0" tIns="0" rIns="0" bIns="0" rtlCol="0"/>
          <a:lstStyle/>
          <a:p>
            <a:pPr algn="l" fontAlgn="auto">
              <a:spcBef>
                <a:spcPts val="0"/>
              </a:spcBef>
              <a:spcAft>
                <a:spcPts val="0"/>
              </a:spcAft>
            </a:pPr>
            <a:endParaRPr sz="1800">
              <a:solidFill>
                <a:prstClr val="black"/>
              </a:solidFill>
              <a:latin typeface="Tw Cen MT"/>
              <a:ea typeface="+mn-ea"/>
            </a:endParaRPr>
          </a:p>
        </p:txBody>
      </p:sp>
      <p:sp>
        <p:nvSpPr>
          <p:cNvPr id="5" name="Slide Number Placeholder 4"/>
          <p:cNvSpPr>
            <a:spLocks noGrp="1"/>
          </p:cNvSpPr>
          <p:nvPr>
            <p:ph type="sldNum" sz="quarter" idx="12"/>
          </p:nvPr>
        </p:nvSpPr>
        <p:spPr/>
        <p:txBody>
          <a:bodyPr>
            <a:normAutofit fontScale="85000" lnSpcReduction="20000"/>
          </a:bodyPr>
          <a:lstStyle/>
          <a:p>
            <a:fld id="{81118C7B-98AB-449A-8A07-D4B6B3875F9B}" type="slidenum">
              <a:rPr lang="en-US" smtClean="0"/>
              <a:pPr/>
              <a:t>151</a:t>
            </a:fld>
            <a:endParaRPr lang="en-US"/>
          </a:p>
        </p:txBody>
      </p:sp>
      <p:sp>
        <p:nvSpPr>
          <p:cNvPr id="6" name="Footer Placeholder 5"/>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Translation</a:t>
            </a:r>
            <a:endParaRPr lang="en-US" dirty="0">
              <a:solidFill>
                <a:schemeClr val="tx1"/>
              </a:solidFill>
            </a:endParaRPr>
          </a:p>
        </p:txBody>
      </p:sp>
      <p:sp>
        <p:nvSpPr>
          <p:cNvPr id="5" name="Content Placeholder 4"/>
          <p:cNvSpPr>
            <a:spLocks noGrp="1"/>
          </p:cNvSpPr>
          <p:nvPr>
            <p:ph sz="quarter" idx="1"/>
          </p:nvPr>
        </p:nvSpPr>
        <p:spPr/>
        <p:txBody>
          <a:bodyPr/>
          <a:lstStyle/>
          <a:p>
            <a:endParaRPr lang="en-US"/>
          </a:p>
        </p:txBody>
      </p:sp>
      <p:sp>
        <p:nvSpPr>
          <p:cNvPr id="6" name="object 7"/>
          <p:cNvSpPr/>
          <p:nvPr/>
        </p:nvSpPr>
        <p:spPr>
          <a:xfrm>
            <a:off x="381000" y="1600200"/>
            <a:ext cx="8458200" cy="4876800"/>
          </a:xfrm>
          <a:prstGeom prst="rect">
            <a:avLst/>
          </a:prstGeom>
          <a:blipFill>
            <a:blip r:embed="rId2" cstate="print"/>
            <a:stretch>
              <a:fillRect/>
            </a:stretch>
          </a:blipFill>
        </p:spPr>
        <p:txBody>
          <a:bodyPr wrap="square" lIns="0" tIns="0" rIns="0" bIns="0" rtlCol="0"/>
          <a:lstStyle/>
          <a:p>
            <a:pPr algn="l" fontAlgn="auto">
              <a:spcBef>
                <a:spcPts val="0"/>
              </a:spcBef>
              <a:spcAft>
                <a:spcPts val="0"/>
              </a:spcAft>
            </a:pPr>
            <a:endParaRPr sz="1800">
              <a:solidFill>
                <a:prstClr val="black"/>
              </a:solidFill>
              <a:latin typeface="Tw Cen MT"/>
              <a:ea typeface="+mn-ea"/>
            </a:endParaRPr>
          </a:p>
        </p:txBody>
      </p:sp>
      <p:sp>
        <p:nvSpPr>
          <p:cNvPr id="7" name="Slide Number Placeholder 6"/>
          <p:cNvSpPr>
            <a:spLocks noGrp="1"/>
          </p:cNvSpPr>
          <p:nvPr>
            <p:ph type="sldNum" sz="quarter" idx="12"/>
          </p:nvPr>
        </p:nvSpPr>
        <p:spPr/>
        <p:txBody>
          <a:bodyPr>
            <a:normAutofit fontScale="85000" lnSpcReduction="20000"/>
          </a:bodyPr>
          <a:lstStyle/>
          <a:p>
            <a:fld id="{81118C7B-98AB-449A-8A07-D4B6B3875F9B}" type="slidenum">
              <a:rPr lang="en-US" smtClean="0"/>
              <a:pPr/>
              <a:t>152</a:t>
            </a:fld>
            <a:endParaRPr lang="en-US"/>
          </a:p>
        </p:txBody>
      </p:sp>
      <p:sp>
        <p:nvSpPr>
          <p:cNvPr id="8" name="Footer Placeholder 7"/>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4294967295"/>
          </p:nvPr>
        </p:nvGraphicFramePr>
        <p:xfrm>
          <a:off x="228600" y="228599"/>
          <a:ext cx="8686800" cy="6324602"/>
        </p:xfrm>
        <a:graphic>
          <a:graphicData uri="http://schemas.openxmlformats.org/drawingml/2006/table">
            <a:tbl>
              <a:tblPr/>
              <a:tblGrid>
                <a:gridCol w="4343400"/>
                <a:gridCol w="4343400"/>
              </a:tblGrid>
              <a:tr h="537291">
                <a:tc>
                  <a:txBody>
                    <a:bodyPr/>
                    <a:lstStyle/>
                    <a:p>
                      <a:pPr algn="ctr"/>
                      <a:r>
                        <a:rPr lang="en-US" sz="1800" b="1" dirty="0">
                          <a:latin typeface="Cambria" pitchFamily="18" charset="0"/>
                        </a:rPr>
                        <a:t>Interpreter</a:t>
                      </a:r>
                    </a:p>
                  </a:txBody>
                  <a:tcPr marL="55750" marR="44600" marT="83625" marB="78050" anchor="ctr">
                    <a:lnL w="9525" cap="flat" cmpd="sng" algn="ctr">
                      <a:solidFill>
                        <a:srgbClr val="EAEAEC"/>
                      </a:solidFill>
                      <a:prstDash val="solid"/>
                      <a:round/>
                      <a:headEnd type="none" w="med" len="med"/>
                      <a:tailEnd type="none" w="med" len="med"/>
                    </a:lnL>
                    <a:lnR w="9525" cap="flat" cmpd="sng" algn="ctr">
                      <a:solidFill>
                        <a:srgbClr val="EAEAEC"/>
                      </a:solidFill>
                      <a:prstDash val="solid"/>
                      <a:round/>
                      <a:headEnd type="none" w="med" len="med"/>
                      <a:tailEnd type="none" w="med" len="med"/>
                    </a:lnR>
                    <a:lnT w="9525" cap="flat" cmpd="sng" algn="ctr">
                      <a:solidFill>
                        <a:srgbClr val="EAEAEC"/>
                      </a:solidFill>
                      <a:prstDash val="solid"/>
                      <a:round/>
                      <a:headEnd type="none" w="med" len="med"/>
                      <a:tailEnd type="none" w="med" len="med"/>
                    </a:lnT>
                    <a:lnB w="9525" cap="flat" cmpd="sng" algn="ctr">
                      <a:solidFill>
                        <a:srgbClr val="EAEAEC"/>
                      </a:solidFill>
                      <a:prstDash val="solid"/>
                      <a:round/>
                      <a:headEnd type="none" w="med" len="med"/>
                      <a:tailEnd type="none" w="med" len="med"/>
                    </a:lnB>
                    <a:solidFill>
                      <a:srgbClr val="FFC000"/>
                    </a:solidFill>
                  </a:tcPr>
                </a:tc>
                <a:tc>
                  <a:txBody>
                    <a:bodyPr/>
                    <a:lstStyle/>
                    <a:p>
                      <a:pPr algn="ctr"/>
                      <a:r>
                        <a:rPr lang="en-US" sz="1800" b="1" dirty="0">
                          <a:latin typeface="Cambria" pitchFamily="18" charset="0"/>
                        </a:rPr>
                        <a:t>Compiler</a:t>
                      </a:r>
                    </a:p>
                  </a:txBody>
                  <a:tcPr marL="55750" marR="44600" marT="83625" marB="78050" anchor="ctr">
                    <a:lnL w="9525" cap="flat" cmpd="sng" algn="ctr">
                      <a:solidFill>
                        <a:srgbClr val="EAEAEC"/>
                      </a:solidFill>
                      <a:prstDash val="solid"/>
                      <a:round/>
                      <a:headEnd type="none" w="med" len="med"/>
                      <a:tailEnd type="none" w="med" len="med"/>
                    </a:lnL>
                    <a:lnR w="9525" cap="flat" cmpd="sng" algn="ctr">
                      <a:solidFill>
                        <a:srgbClr val="EAEAEC"/>
                      </a:solidFill>
                      <a:prstDash val="solid"/>
                      <a:round/>
                      <a:headEnd type="none" w="med" len="med"/>
                      <a:tailEnd type="none" w="med" len="med"/>
                    </a:lnR>
                    <a:lnT w="9525" cap="flat" cmpd="sng" algn="ctr">
                      <a:solidFill>
                        <a:srgbClr val="EAEAEC"/>
                      </a:solidFill>
                      <a:prstDash val="solid"/>
                      <a:round/>
                      <a:headEnd type="none" w="med" len="med"/>
                      <a:tailEnd type="none" w="med" len="med"/>
                    </a:lnT>
                    <a:lnB w="9525" cap="flat" cmpd="sng" algn="ctr">
                      <a:solidFill>
                        <a:srgbClr val="EAEAEC"/>
                      </a:solidFill>
                      <a:prstDash val="solid"/>
                      <a:round/>
                      <a:headEnd type="none" w="med" len="med"/>
                      <a:tailEnd type="none" w="med" len="med"/>
                    </a:lnB>
                    <a:solidFill>
                      <a:srgbClr val="FFC000"/>
                    </a:solidFill>
                  </a:tcPr>
                </a:tc>
              </a:tr>
              <a:tr h="993356">
                <a:tc>
                  <a:txBody>
                    <a:bodyPr/>
                    <a:lstStyle/>
                    <a:p>
                      <a:r>
                        <a:rPr lang="en-US" sz="1800" dirty="0">
                          <a:latin typeface="Cambria" pitchFamily="18" charset="0"/>
                        </a:rPr>
                        <a:t>Translates program one statement at a time.</a:t>
                      </a:r>
                    </a:p>
                  </a:txBody>
                  <a:tcPr marL="55750" marR="44600" marT="55750" marB="50175" anchor="ctr">
                    <a:lnL w="9525" cap="flat" cmpd="sng" algn="ctr">
                      <a:solidFill>
                        <a:srgbClr val="EAEAEC"/>
                      </a:solidFill>
                      <a:prstDash val="solid"/>
                      <a:round/>
                      <a:headEnd type="none" w="med" len="med"/>
                      <a:tailEnd type="none" w="med" len="med"/>
                    </a:lnL>
                    <a:lnR w="9525" cap="flat" cmpd="sng" algn="ctr">
                      <a:solidFill>
                        <a:srgbClr val="EAEAEC"/>
                      </a:solidFill>
                      <a:prstDash val="solid"/>
                      <a:round/>
                      <a:headEnd type="none" w="med" len="med"/>
                      <a:tailEnd type="none" w="med" len="med"/>
                    </a:lnR>
                    <a:lnT w="9525" cap="flat" cmpd="sng" algn="ctr">
                      <a:solidFill>
                        <a:srgbClr val="EAEAEC"/>
                      </a:solidFill>
                      <a:prstDash val="solid"/>
                      <a:round/>
                      <a:headEnd type="none" w="med" len="med"/>
                      <a:tailEnd type="none" w="med" len="med"/>
                    </a:lnT>
                    <a:lnB w="9525" cap="flat" cmpd="sng" algn="ctr">
                      <a:solidFill>
                        <a:srgbClr val="EAEAEC"/>
                      </a:solidFill>
                      <a:prstDash val="solid"/>
                      <a:round/>
                      <a:headEnd type="none" w="med" len="med"/>
                      <a:tailEnd type="none" w="med" len="med"/>
                    </a:lnB>
                    <a:solidFill>
                      <a:srgbClr val="FFFFFF"/>
                    </a:solidFill>
                  </a:tcPr>
                </a:tc>
                <a:tc>
                  <a:txBody>
                    <a:bodyPr/>
                    <a:lstStyle/>
                    <a:p>
                      <a:r>
                        <a:rPr lang="en-US" sz="1800" dirty="0">
                          <a:latin typeface="Cambria" pitchFamily="18" charset="0"/>
                        </a:rPr>
                        <a:t>Scans the entire program and translates it as a whole into machine code.</a:t>
                      </a:r>
                    </a:p>
                  </a:txBody>
                  <a:tcPr marL="55750" marR="44600" marT="55750" marB="50175" anchor="ctr">
                    <a:lnL w="9525" cap="flat" cmpd="sng" algn="ctr">
                      <a:solidFill>
                        <a:srgbClr val="EAEAEC"/>
                      </a:solidFill>
                      <a:prstDash val="solid"/>
                      <a:round/>
                      <a:headEnd type="none" w="med" len="med"/>
                      <a:tailEnd type="none" w="med" len="med"/>
                    </a:lnL>
                    <a:lnR w="9525" cap="flat" cmpd="sng" algn="ctr">
                      <a:solidFill>
                        <a:srgbClr val="EAEAEC"/>
                      </a:solidFill>
                      <a:prstDash val="solid"/>
                      <a:round/>
                      <a:headEnd type="none" w="med" len="med"/>
                      <a:tailEnd type="none" w="med" len="med"/>
                    </a:lnR>
                    <a:lnT w="9525" cap="flat" cmpd="sng" algn="ctr">
                      <a:solidFill>
                        <a:srgbClr val="EAEAEC"/>
                      </a:solidFill>
                      <a:prstDash val="solid"/>
                      <a:round/>
                      <a:headEnd type="none" w="med" len="med"/>
                      <a:tailEnd type="none" w="med" len="med"/>
                    </a:lnT>
                    <a:lnB w="9525" cap="flat" cmpd="sng" algn="ctr">
                      <a:solidFill>
                        <a:srgbClr val="EAEAEC"/>
                      </a:solidFill>
                      <a:prstDash val="solid"/>
                      <a:round/>
                      <a:headEnd type="none" w="med" len="med"/>
                      <a:tailEnd type="none" w="med" len="med"/>
                    </a:lnB>
                    <a:solidFill>
                      <a:srgbClr val="FFFFFF"/>
                    </a:solidFill>
                  </a:tcPr>
                </a:tc>
              </a:tr>
              <a:tr h="1266867">
                <a:tc>
                  <a:txBody>
                    <a:bodyPr/>
                    <a:lstStyle/>
                    <a:p>
                      <a:r>
                        <a:rPr lang="en-US" sz="1800">
                          <a:latin typeface="Cambria" pitchFamily="18" charset="0"/>
                        </a:rPr>
                        <a:t>It takes less amount of time to analyze the source code but the overall execution time is slower.</a:t>
                      </a:r>
                    </a:p>
                  </a:txBody>
                  <a:tcPr marL="55750" marR="44600" marT="55750" marB="50175" anchor="ctr">
                    <a:lnL w="9525" cap="flat" cmpd="sng" algn="ctr">
                      <a:solidFill>
                        <a:srgbClr val="EAEAEC"/>
                      </a:solidFill>
                      <a:prstDash val="solid"/>
                      <a:round/>
                      <a:headEnd type="none" w="med" len="med"/>
                      <a:tailEnd type="none" w="med" len="med"/>
                    </a:lnL>
                    <a:lnR w="9525" cap="flat" cmpd="sng" algn="ctr">
                      <a:solidFill>
                        <a:srgbClr val="EAEAEC"/>
                      </a:solidFill>
                      <a:prstDash val="solid"/>
                      <a:round/>
                      <a:headEnd type="none" w="med" len="med"/>
                      <a:tailEnd type="none" w="med" len="med"/>
                    </a:lnR>
                    <a:lnT w="9525" cap="flat" cmpd="sng" algn="ctr">
                      <a:solidFill>
                        <a:srgbClr val="EAEAEC"/>
                      </a:solidFill>
                      <a:prstDash val="solid"/>
                      <a:round/>
                      <a:headEnd type="none" w="med" len="med"/>
                      <a:tailEnd type="none" w="med" len="med"/>
                    </a:lnT>
                    <a:lnB w="9525" cap="flat" cmpd="sng" algn="ctr">
                      <a:solidFill>
                        <a:srgbClr val="EAEAEC"/>
                      </a:solidFill>
                      <a:prstDash val="solid"/>
                      <a:round/>
                      <a:headEnd type="none" w="med" len="med"/>
                      <a:tailEnd type="none" w="med" len="med"/>
                    </a:lnB>
                    <a:solidFill>
                      <a:srgbClr val="FFFFFF"/>
                    </a:solidFill>
                  </a:tcPr>
                </a:tc>
                <a:tc>
                  <a:txBody>
                    <a:bodyPr/>
                    <a:lstStyle/>
                    <a:p>
                      <a:r>
                        <a:rPr lang="en-US" sz="1800" dirty="0">
                          <a:latin typeface="Cambria" pitchFamily="18" charset="0"/>
                        </a:rPr>
                        <a:t>It takes large amount of time to analyze the source code but the overall execution time is comparatively faster.</a:t>
                      </a:r>
                    </a:p>
                  </a:txBody>
                  <a:tcPr marL="55750" marR="44600" marT="55750" marB="50175" anchor="ctr">
                    <a:lnL w="9525" cap="flat" cmpd="sng" algn="ctr">
                      <a:solidFill>
                        <a:srgbClr val="EAEAEC"/>
                      </a:solidFill>
                      <a:prstDash val="solid"/>
                      <a:round/>
                      <a:headEnd type="none" w="med" len="med"/>
                      <a:tailEnd type="none" w="med" len="med"/>
                    </a:lnL>
                    <a:lnR w="9525" cap="flat" cmpd="sng" algn="ctr">
                      <a:solidFill>
                        <a:srgbClr val="EAEAEC"/>
                      </a:solidFill>
                      <a:prstDash val="solid"/>
                      <a:round/>
                      <a:headEnd type="none" w="med" len="med"/>
                      <a:tailEnd type="none" w="med" len="med"/>
                    </a:lnR>
                    <a:lnT w="9525" cap="flat" cmpd="sng" algn="ctr">
                      <a:solidFill>
                        <a:srgbClr val="EAEAEC"/>
                      </a:solidFill>
                      <a:prstDash val="solid"/>
                      <a:round/>
                      <a:headEnd type="none" w="med" len="med"/>
                      <a:tailEnd type="none" w="med" len="med"/>
                    </a:lnT>
                    <a:lnB w="9525" cap="flat" cmpd="sng" algn="ctr">
                      <a:solidFill>
                        <a:srgbClr val="EAEAEC"/>
                      </a:solidFill>
                      <a:prstDash val="solid"/>
                      <a:round/>
                      <a:headEnd type="none" w="med" len="med"/>
                      <a:tailEnd type="none" w="med" len="med"/>
                    </a:lnB>
                    <a:solidFill>
                      <a:srgbClr val="FFFFFF"/>
                    </a:solidFill>
                  </a:tcPr>
                </a:tc>
              </a:tr>
              <a:tr h="1266867">
                <a:tc>
                  <a:txBody>
                    <a:bodyPr/>
                    <a:lstStyle/>
                    <a:p>
                      <a:r>
                        <a:rPr lang="en-US" sz="1800">
                          <a:latin typeface="Cambria" pitchFamily="18" charset="0"/>
                        </a:rPr>
                        <a:t>No intermediate object code is generated, hence are memory efficient.</a:t>
                      </a:r>
                    </a:p>
                  </a:txBody>
                  <a:tcPr marL="55750" marR="44600" marT="55750" marB="50175" anchor="ctr">
                    <a:lnL w="9525" cap="flat" cmpd="sng" algn="ctr">
                      <a:solidFill>
                        <a:srgbClr val="EAEAEC"/>
                      </a:solidFill>
                      <a:prstDash val="solid"/>
                      <a:round/>
                      <a:headEnd type="none" w="med" len="med"/>
                      <a:tailEnd type="none" w="med" len="med"/>
                    </a:lnL>
                    <a:lnR w="9525" cap="flat" cmpd="sng" algn="ctr">
                      <a:solidFill>
                        <a:srgbClr val="EAEAEC"/>
                      </a:solidFill>
                      <a:prstDash val="solid"/>
                      <a:round/>
                      <a:headEnd type="none" w="med" len="med"/>
                      <a:tailEnd type="none" w="med" len="med"/>
                    </a:lnR>
                    <a:lnT w="9525" cap="flat" cmpd="sng" algn="ctr">
                      <a:solidFill>
                        <a:srgbClr val="EAEAEC"/>
                      </a:solidFill>
                      <a:prstDash val="solid"/>
                      <a:round/>
                      <a:headEnd type="none" w="med" len="med"/>
                      <a:tailEnd type="none" w="med" len="med"/>
                    </a:lnT>
                    <a:lnB w="9525" cap="flat" cmpd="sng" algn="ctr">
                      <a:solidFill>
                        <a:srgbClr val="EAEAEC"/>
                      </a:solidFill>
                      <a:prstDash val="solid"/>
                      <a:round/>
                      <a:headEnd type="none" w="med" len="med"/>
                      <a:tailEnd type="none" w="med" len="med"/>
                    </a:lnB>
                    <a:solidFill>
                      <a:srgbClr val="FFFFFF"/>
                    </a:solidFill>
                  </a:tcPr>
                </a:tc>
                <a:tc>
                  <a:txBody>
                    <a:bodyPr/>
                    <a:lstStyle/>
                    <a:p>
                      <a:r>
                        <a:rPr lang="en-US" sz="1800" dirty="0">
                          <a:latin typeface="Cambria" pitchFamily="18" charset="0"/>
                        </a:rPr>
                        <a:t>Generates intermediate object code which further requires linking, hence requires more memory.</a:t>
                      </a:r>
                    </a:p>
                  </a:txBody>
                  <a:tcPr marL="55750" marR="44600" marT="55750" marB="50175" anchor="ctr">
                    <a:lnL w="9525" cap="flat" cmpd="sng" algn="ctr">
                      <a:solidFill>
                        <a:srgbClr val="EAEAEC"/>
                      </a:solidFill>
                      <a:prstDash val="solid"/>
                      <a:round/>
                      <a:headEnd type="none" w="med" len="med"/>
                      <a:tailEnd type="none" w="med" len="med"/>
                    </a:lnL>
                    <a:lnR w="9525" cap="flat" cmpd="sng" algn="ctr">
                      <a:solidFill>
                        <a:srgbClr val="EAEAEC"/>
                      </a:solidFill>
                      <a:prstDash val="solid"/>
                      <a:round/>
                      <a:headEnd type="none" w="med" len="med"/>
                      <a:tailEnd type="none" w="med" len="med"/>
                    </a:lnR>
                    <a:lnT w="9525" cap="flat" cmpd="sng" algn="ctr">
                      <a:solidFill>
                        <a:srgbClr val="EAEAEC"/>
                      </a:solidFill>
                      <a:prstDash val="solid"/>
                      <a:round/>
                      <a:headEnd type="none" w="med" len="med"/>
                      <a:tailEnd type="none" w="med" len="med"/>
                    </a:lnT>
                    <a:lnB w="9525" cap="flat" cmpd="sng" algn="ctr">
                      <a:solidFill>
                        <a:srgbClr val="EAEAEC"/>
                      </a:solidFill>
                      <a:prstDash val="solid"/>
                      <a:round/>
                      <a:headEnd type="none" w="med" len="med"/>
                      <a:tailEnd type="none" w="med" len="med"/>
                    </a:lnB>
                    <a:solidFill>
                      <a:srgbClr val="FFFFFF"/>
                    </a:solidFill>
                  </a:tcPr>
                </a:tc>
              </a:tr>
              <a:tr h="1540378">
                <a:tc>
                  <a:txBody>
                    <a:bodyPr/>
                    <a:lstStyle/>
                    <a:p>
                      <a:r>
                        <a:rPr lang="en-US" sz="1800">
                          <a:latin typeface="Cambria" pitchFamily="18" charset="0"/>
                        </a:rPr>
                        <a:t>Continues translating the program until the first error is met, in which case it stops. Hence debugging is easy.</a:t>
                      </a:r>
                    </a:p>
                  </a:txBody>
                  <a:tcPr marL="55750" marR="44600" marT="55750" marB="50175" anchor="ctr">
                    <a:lnL w="9525" cap="flat" cmpd="sng" algn="ctr">
                      <a:solidFill>
                        <a:srgbClr val="EAEAEC"/>
                      </a:solidFill>
                      <a:prstDash val="solid"/>
                      <a:round/>
                      <a:headEnd type="none" w="med" len="med"/>
                      <a:tailEnd type="none" w="med" len="med"/>
                    </a:lnL>
                    <a:lnR w="9525" cap="flat" cmpd="sng" algn="ctr">
                      <a:solidFill>
                        <a:srgbClr val="EAEAEC"/>
                      </a:solidFill>
                      <a:prstDash val="solid"/>
                      <a:round/>
                      <a:headEnd type="none" w="med" len="med"/>
                      <a:tailEnd type="none" w="med" len="med"/>
                    </a:lnR>
                    <a:lnT w="9525" cap="flat" cmpd="sng" algn="ctr">
                      <a:solidFill>
                        <a:srgbClr val="EAEAEC"/>
                      </a:solidFill>
                      <a:prstDash val="solid"/>
                      <a:round/>
                      <a:headEnd type="none" w="med" len="med"/>
                      <a:tailEnd type="none" w="med" len="med"/>
                    </a:lnT>
                    <a:lnB w="9525" cap="flat" cmpd="sng" algn="ctr">
                      <a:solidFill>
                        <a:srgbClr val="EAEAEC"/>
                      </a:solidFill>
                      <a:prstDash val="solid"/>
                      <a:round/>
                      <a:headEnd type="none" w="med" len="med"/>
                      <a:tailEnd type="none" w="med" len="med"/>
                    </a:lnB>
                    <a:solidFill>
                      <a:srgbClr val="FFFFFF"/>
                    </a:solidFill>
                  </a:tcPr>
                </a:tc>
                <a:tc>
                  <a:txBody>
                    <a:bodyPr/>
                    <a:lstStyle/>
                    <a:p>
                      <a:r>
                        <a:rPr lang="en-US" sz="1800">
                          <a:latin typeface="Cambria" pitchFamily="18" charset="0"/>
                        </a:rPr>
                        <a:t>It generates the error message only after scanning the whole program. Hence debugging is comparatively hard.</a:t>
                      </a:r>
                    </a:p>
                  </a:txBody>
                  <a:tcPr marL="55750" marR="44600" marT="55750" marB="50175" anchor="ctr">
                    <a:lnL w="9525" cap="flat" cmpd="sng" algn="ctr">
                      <a:solidFill>
                        <a:srgbClr val="EAEAEC"/>
                      </a:solidFill>
                      <a:prstDash val="solid"/>
                      <a:round/>
                      <a:headEnd type="none" w="med" len="med"/>
                      <a:tailEnd type="none" w="med" len="med"/>
                    </a:lnL>
                    <a:lnR w="9525" cap="flat" cmpd="sng" algn="ctr">
                      <a:solidFill>
                        <a:srgbClr val="EAEAEC"/>
                      </a:solidFill>
                      <a:prstDash val="solid"/>
                      <a:round/>
                      <a:headEnd type="none" w="med" len="med"/>
                      <a:tailEnd type="none" w="med" len="med"/>
                    </a:lnR>
                    <a:lnT w="9525" cap="flat" cmpd="sng" algn="ctr">
                      <a:solidFill>
                        <a:srgbClr val="EAEAEC"/>
                      </a:solidFill>
                      <a:prstDash val="solid"/>
                      <a:round/>
                      <a:headEnd type="none" w="med" len="med"/>
                      <a:tailEnd type="none" w="med" len="med"/>
                    </a:lnT>
                    <a:lnB w="9525" cap="flat" cmpd="sng" algn="ctr">
                      <a:solidFill>
                        <a:srgbClr val="EAEAEC"/>
                      </a:solidFill>
                      <a:prstDash val="solid"/>
                      <a:round/>
                      <a:headEnd type="none" w="med" len="med"/>
                      <a:tailEnd type="none" w="med" len="med"/>
                    </a:lnB>
                    <a:solidFill>
                      <a:srgbClr val="FFFFFF"/>
                    </a:solidFill>
                  </a:tcPr>
                </a:tc>
              </a:tr>
              <a:tr h="719843">
                <a:tc>
                  <a:txBody>
                    <a:bodyPr/>
                    <a:lstStyle/>
                    <a:p>
                      <a:r>
                        <a:rPr lang="en-US" sz="1800">
                          <a:latin typeface="Cambria" pitchFamily="18" charset="0"/>
                        </a:rPr>
                        <a:t>Programming language like Python, Ruby use interpreters.</a:t>
                      </a:r>
                    </a:p>
                  </a:txBody>
                  <a:tcPr marL="55750" marR="44600" marT="55750" marB="50175" anchor="ctr">
                    <a:lnL w="9525" cap="flat" cmpd="sng" algn="ctr">
                      <a:solidFill>
                        <a:srgbClr val="EAEAEC"/>
                      </a:solidFill>
                      <a:prstDash val="solid"/>
                      <a:round/>
                      <a:headEnd type="none" w="med" len="med"/>
                      <a:tailEnd type="none" w="med" len="med"/>
                    </a:lnL>
                    <a:lnR w="9525" cap="flat" cmpd="sng" algn="ctr">
                      <a:solidFill>
                        <a:srgbClr val="EAEAEC"/>
                      </a:solidFill>
                      <a:prstDash val="solid"/>
                      <a:round/>
                      <a:headEnd type="none" w="med" len="med"/>
                      <a:tailEnd type="none" w="med" len="med"/>
                    </a:lnR>
                    <a:lnT w="9525" cap="flat" cmpd="sng" algn="ctr">
                      <a:solidFill>
                        <a:srgbClr val="EAEAEC"/>
                      </a:solidFill>
                      <a:prstDash val="solid"/>
                      <a:round/>
                      <a:headEnd type="none" w="med" len="med"/>
                      <a:tailEnd type="none" w="med" len="med"/>
                    </a:lnT>
                    <a:lnB w="9525" cap="flat" cmpd="sng" algn="ctr">
                      <a:solidFill>
                        <a:srgbClr val="EAEAEC"/>
                      </a:solidFill>
                      <a:prstDash val="solid"/>
                      <a:round/>
                      <a:headEnd type="none" w="med" len="med"/>
                      <a:tailEnd type="none" w="med" len="med"/>
                    </a:lnB>
                    <a:solidFill>
                      <a:srgbClr val="FFFFFF"/>
                    </a:solidFill>
                  </a:tcPr>
                </a:tc>
                <a:tc>
                  <a:txBody>
                    <a:bodyPr/>
                    <a:lstStyle/>
                    <a:p>
                      <a:r>
                        <a:rPr lang="en-US" sz="1800" dirty="0">
                          <a:latin typeface="Cambria" pitchFamily="18" charset="0"/>
                        </a:rPr>
                        <a:t>Programming language like C, C++ use compilers.</a:t>
                      </a:r>
                    </a:p>
                  </a:txBody>
                  <a:tcPr marL="55750" marR="44600" marT="55750" marB="50175" anchor="ctr">
                    <a:lnL w="9525" cap="flat" cmpd="sng" algn="ctr">
                      <a:solidFill>
                        <a:srgbClr val="EAEAEC"/>
                      </a:solidFill>
                      <a:prstDash val="solid"/>
                      <a:round/>
                      <a:headEnd type="none" w="med" len="med"/>
                      <a:tailEnd type="none" w="med" len="med"/>
                    </a:lnL>
                    <a:lnR w="9525" cap="flat" cmpd="sng" algn="ctr">
                      <a:solidFill>
                        <a:srgbClr val="EAEAEC"/>
                      </a:solidFill>
                      <a:prstDash val="solid"/>
                      <a:round/>
                      <a:headEnd type="none" w="med" len="med"/>
                      <a:tailEnd type="none" w="med" len="med"/>
                    </a:lnR>
                    <a:lnT w="9525" cap="flat" cmpd="sng" algn="ctr">
                      <a:solidFill>
                        <a:srgbClr val="EAEAEC"/>
                      </a:solidFill>
                      <a:prstDash val="solid"/>
                      <a:round/>
                      <a:headEnd type="none" w="med" len="med"/>
                      <a:tailEnd type="none" w="med" len="med"/>
                    </a:lnT>
                    <a:lnB w="9525" cap="flat" cmpd="sng" algn="ctr">
                      <a:solidFill>
                        <a:srgbClr val="EAEAEC"/>
                      </a:solidFill>
                      <a:prstDash val="solid"/>
                      <a:round/>
                      <a:headEnd type="none" w="med" len="med"/>
                      <a:tailEnd type="none" w="med" len="med"/>
                    </a:lnB>
                    <a:solidFill>
                      <a:srgbClr val="FFFFFF"/>
                    </a:solidFill>
                  </a:tcPr>
                </a:tc>
              </a:tr>
            </a:tbl>
          </a:graphicData>
        </a:graphic>
      </p:graphicFrame>
      <p:sp>
        <p:nvSpPr>
          <p:cNvPr id="3" name="Slide Number Placeholder 2"/>
          <p:cNvSpPr>
            <a:spLocks noGrp="1"/>
          </p:cNvSpPr>
          <p:nvPr>
            <p:ph type="sldNum" sz="quarter" idx="12"/>
          </p:nvPr>
        </p:nvSpPr>
        <p:spPr/>
        <p:txBody>
          <a:bodyPr/>
          <a:lstStyle/>
          <a:p>
            <a:fld id="{81118C7B-98AB-449A-8A07-D4B6B3875F9B}" type="slidenum">
              <a:rPr lang="en-US" smtClean="0">
                <a:solidFill>
                  <a:srgbClr val="775F55"/>
                </a:solidFill>
              </a:rPr>
              <a:pPr/>
              <a:t>153</a:t>
            </a:fld>
            <a:endParaRPr lang="en-US">
              <a:solidFill>
                <a:srgbClr val="775F55"/>
              </a:solidFill>
            </a:endParaRPr>
          </a:p>
        </p:txBody>
      </p:sp>
      <p:sp>
        <p:nvSpPr>
          <p:cNvPr id="4" name="Footer Placeholder 3"/>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Execution</a:t>
            </a:r>
            <a:endParaRPr lang="en-US" dirty="0"/>
          </a:p>
        </p:txBody>
      </p:sp>
      <p:sp>
        <p:nvSpPr>
          <p:cNvPr id="3" name="Content Placeholder 2"/>
          <p:cNvSpPr>
            <a:spLocks noGrp="1"/>
          </p:cNvSpPr>
          <p:nvPr>
            <p:ph sz="quarter" idx="1"/>
          </p:nvPr>
        </p:nvSpPr>
        <p:spPr/>
        <p:txBody>
          <a:bodyPr>
            <a:noAutofit/>
          </a:bodyPr>
          <a:lstStyle/>
          <a:p>
            <a:r>
              <a:rPr lang="en-US" sz="2000" dirty="0" smtClean="0"/>
              <a:t>The compilation and execution process of C can be divided in to multiple steps:</a:t>
            </a:r>
          </a:p>
          <a:p>
            <a:r>
              <a:rPr lang="en-US" sz="2000" dirty="0" smtClean="0"/>
              <a:t>Preprocessing - Using a Preprocessor program to convert C source code in expanded source code. "#includes" and "#defines" statements will be processed and replaced actually source codes in this step.</a:t>
            </a:r>
          </a:p>
          <a:p>
            <a:r>
              <a:rPr lang="en-US" sz="2000" dirty="0" smtClean="0"/>
              <a:t>Compilation - Using a Compiler program to convert C expanded source to assembly source code.</a:t>
            </a:r>
          </a:p>
          <a:p>
            <a:r>
              <a:rPr lang="en-US" sz="2000" dirty="0" smtClean="0"/>
              <a:t>Assembly - Using a Assembler program to convert assembly source code to object code.</a:t>
            </a:r>
          </a:p>
          <a:p>
            <a:r>
              <a:rPr lang="en-US" sz="2000" dirty="0" smtClean="0"/>
              <a:t>Linking - Using a Linker program to convert object code to executable code. Multiple units of object codes are linked to together in this step.</a:t>
            </a:r>
          </a:p>
          <a:p>
            <a:r>
              <a:rPr lang="en-US" sz="2000" dirty="0" smtClean="0"/>
              <a:t>Loading - Using a Loader program to load the executable code into CPU for execution.</a:t>
            </a:r>
          </a:p>
        </p:txBody>
      </p:sp>
      <p:sp>
        <p:nvSpPr>
          <p:cNvPr id="4" name="Slide Number Placeholder 3"/>
          <p:cNvSpPr>
            <a:spLocks noGrp="1"/>
          </p:cNvSpPr>
          <p:nvPr>
            <p:ph type="sldNum" sz="quarter" idx="12"/>
          </p:nvPr>
        </p:nvSpPr>
        <p:spPr/>
        <p:txBody>
          <a:bodyPr>
            <a:normAutofit fontScale="85000" lnSpcReduction="20000"/>
          </a:bodyPr>
          <a:lstStyle/>
          <a:p>
            <a:fld id="{81118C7B-98AB-449A-8A07-D4B6B3875F9B}" type="slidenum">
              <a:rPr lang="en-US" smtClean="0"/>
              <a:pPr/>
              <a:t>154</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sz="quarter" idx="1"/>
          </p:nvPr>
        </p:nvSpPr>
        <p:spPr/>
        <p:txBody>
          <a:bodyPr>
            <a:normAutofit fontScale="77500" lnSpcReduction="20000"/>
          </a:bodyPr>
          <a:lstStyle/>
          <a:p>
            <a:r>
              <a:rPr lang="en-US" dirty="0" smtClean="0"/>
              <a:t>1) C program (source code) is sent to preprocessor first. The preprocessor is responsible to convert preprocessor directives into their respective values. The preprocessor generates an expanded source code.</a:t>
            </a:r>
          </a:p>
          <a:p>
            <a:r>
              <a:rPr lang="en-US" dirty="0" smtClean="0"/>
              <a:t>2) Expanded source code is sent to compiler which compiles the code and converts it into assembly code.</a:t>
            </a:r>
          </a:p>
          <a:p>
            <a:r>
              <a:rPr lang="en-US" dirty="0" smtClean="0"/>
              <a:t>3) The assembly code is sent to assembler which assembles the code and converts it into object code. Now a simple.obj file is generated.</a:t>
            </a:r>
          </a:p>
          <a:p>
            <a:r>
              <a:rPr lang="en-US" dirty="0" smtClean="0"/>
              <a:t>4) The object code is sent to linker which links it to the library such as header files. Then it is converted into executable code. A simple.exe file is generated.</a:t>
            </a:r>
          </a:p>
          <a:p>
            <a:r>
              <a:rPr lang="en-US" dirty="0" smtClean="0"/>
              <a:t>5) The executable code is sent to loader which loads it into memory and then it is executed. After execution, output is sent to </a:t>
            </a:r>
            <a:r>
              <a:rPr lang="en-US" smtClean="0"/>
              <a:t>console.</a:t>
            </a:r>
          </a:p>
        </p:txBody>
      </p:sp>
      <p:sp>
        <p:nvSpPr>
          <p:cNvPr id="4" name="Slide Number Placeholder 3"/>
          <p:cNvSpPr>
            <a:spLocks noGrp="1"/>
          </p:cNvSpPr>
          <p:nvPr>
            <p:ph type="sldNum" sz="quarter" idx="12"/>
          </p:nvPr>
        </p:nvSpPr>
        <p:spPr/>
        <p:txBody>
          <a:bodyPr>
            <a:normAutofit fontScale="85000" lnSpcReduction="20000"/>
          </a:bodyPr>
          <a:lstStyle/>
          <a:p>
            <a:fld id="{81118C7B-98AB-449A-8A07-D4B6B3875F9B}" type="slidenum">
              <a:rPr lang="en-US" smtClean="0"/>
              <a:pPr/>
              <a:t>155</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b="1" spc="185" dirty="0" smtClean="0">
                <a:solidFill>
                  <a:schemeClr val="tx1"/>
                </a:solidFill>
                <a:latin typeface="Cambria" pitchFamily="18" charset="0"/>
              </a:rPr>
              <a:t>Concept </a:t>
            </a:r>
            <a:r>
              <a:rPr lang="en-US" sz="3600" b="1" spc="114" dirty="0" smtClean="0">
                <a:solidFill>
                  <a:schemeClr val="tx1"/>
                </a:solidFill>
                <a:latin typeface="Cambria" pitchFamily="18" charset="0"/>
              </a:rPr>
              <a:t>of</a:t>
            </a:r>
            <a:r>
              <a:rPr lang="en-US" sz="3600" b="1" spc="-335" dirty="0" smtClean="0">
                <a:solidFill>
                  <a:schemeClr val="tx1"/>
                </a:solidFill>
                <a:latin typeface="Cambria" pitchFamily="18" charset="0"/>
              </a:rPr>
              <a:t> </a:t>
            </a:r>
            <a:r>
              <a:rPr lang="en-US" sz="3600" b="1" spc="165" dirty="0" smtClean="0">
                <a:solidFill>
                  <a:schemeClr val="tx1"/>
                </a:solidFill>
                <a:latin typeface="Cambria" pitchFamily="18" charset="0"/>
              </a:rPr>
              <a:t>binding</a:t>
            </a:r>
            <a:endParaRPr lang="en-US" b="1" dirty="0">
              <a:solidFill>
                <a:schemeClr val="tx1"/>
              </a:solidFill>
              <a:latin typeface="Cambria" pitchFamily="18" charset="0"/>
            </a:endParaRPr>
          </a:p>
        </p:txBody>
      </p:sp>
      <p:sp>
        <p:nvSpPr>
          <p:cNvPr id="3" name="Content Placeholder 2"/>
          <p:cNvSpPr>
            <a:spLocks noGrp="1"/>
          </p:cNvSpPr>
          <p:nvPr>
            <p:ph sz="quarter" idx="1"/>
          </p:nvPr>
        </p:nvSpPr>
        <p:spPr>
          <a:xfrm>
            <a:off x="612648" y="1600200"/>
            <a:ext cx="8153400" cy="4953000"/>
          </a:xfrm>
        </p:spPr>
        <p:txBody>
          <a:bodyPr>
            <a:normAutofit/>
          </a:bodyPr>
          <a:lstStyle/>
          <a:p>
            <a:pPr algn="just"/>
            <a:r>
              <a:rPr lang="en-US" dirty="0" smtClean="0"/>
              <a:t>Program </a:t>
            </a:r>
            <a:r>
              <a:rPr lang="en-US" u="sng" dirty="0" smtClean="0"/>
              <a:t>Entities</a:t>
            </a:r>
            <a:r>
              <a:rPr lang="en-US" dirty="0" smtClean="0"/>
              <a:t>: variables, routines, statements, and so on.</a:t>
            </a:r>
          </a:p>
          <a:p>
            <a:pPr algn="just"/>
            <a:r>
              <a:rPr lang="en-US" dirty="0" smtClean="0"/>
              <a:t>Properties of program entities called as </a:t>
            </a:r>
            <a:r>
              <a:rPr lang="en-US" u="sng" dirty="0" smtClean="0"/>
              <a:t>Attributes</a:t>
            </a:r>
            <a:r>
              <a:rPr lang="en-US" dirty="0" smtClean="0"/>
              <a:t>.</a:t>
            </a:r>
          </a:p>
          <a:p>
            <a:pPr algn="just"/>
            <a:r>
              <a:rPr lang="en-US" dirty="0" smtClean="0"/>
              <a:t>For example, a variable has a </a:t>
            </a:r>
            <a:r>
              <a:rPr lang="en-US" i="1" dirty="0" smtClean="0"/>
              <a:t>name</a:t>
            </a:r>
            <a:r>
              <a:rPr lang="en-US" dirty="0" smtClean="0"/>
              <a:t>, a </a:t>
            </a:r>
            <a:r>
              <a:rPr lang="en-US" i="1" dirty="0" smtClean="0"/>
              <a:t>type</a:t>
            </a:r>
            <a:r>
              <a:rPr lang="en-US" dirty="0" smtClean="0"/>
              <a:t>, a </a:t>
            </a:r>
            <a:r>
              <a:rPr lang="en-US" i="1" dirty="0" smtClean="0"/>
              <a:t>storage area.</a:t>
            </a:r>
          </a:p>
          <a:p>
            <a:pPr algn="just"/>
            <a:r>
              <a:rPr lang="en-US" i="1" dirty="0" smtClean="0"/>
              <a:t>Values of attributes must be set before they can be used.</a:t>
            </a:r>
          </a:p>
          <a:p>
            <a:pPr algn="just"/>
            <a:r>
              <a:rPr lang="en-US" i="1" dirty="0" smtClean="0">
                <a:solidFill>
                  <a:srgbClr val="008000"/>
                </a:solidFill>
              </a:rPr>
              <a:t>Setting the value of attribute is known as Binding.</a:t>
            </a:r>
          </a:p>
          <a:p>
            <a:pPr algn="just"/>
            <a:r>
              <a:rPr lang="en-US" sz="2600" i="1" spc="-5" dirty="0" smtClean="0">
                <a:solidFill>
                  <a:srgbClr val="C00000"/>
                </a:solidFill>
                <a:latin typeface="Arial"/>
                <a:cs typeface="Arial"/>
              </a:rPr>
              <a:t>Association between an attribute (property)  and an entity or operation and </a:t>
            </a:r>
            <a:r>
              <a:rPr lang="en-US" sz="2600" i="1" dirty="0" smtClean="0">
                <a:solidFill>
                  <a:srgbClr val="C00000"/>
                </a:solidFill>
                <a:latin typeface="Arial"/>
                <a:cs typeface="Arial"/>
              </a:rPr>
              <a:t>a </a:t>
            </a:r>
            <a:r>
              <a:rPr lang="en-US" sz="2600" i="1" spc="-5" dirty="0" smtClean="0">
                <a:solidFill>
                  <a:srgbClr val="C00000"/>
                </a:solidFill>
                <a:latin typeface="Arial"/>
                <a:cs typeface="Arial"/>
              </a:rPr>
              <a:t>symbol.</a:t>
            </a:r>
            <a:endParaRPr lang="en-US" sz="2200" i="1" dirty="0">
              <a:solidFill>
                <a:srgbClr val="C00000"/>
              </a:solidFill>
            </a:endParaRPr>
          </a:p>
        </p:txBody>
      </p:sp>
      <p:sp>
        <p:nvSpPr>
          <p:cNvPr id="4" name="Slide Number Placeholder 3"/>
          <p:cNvSpPr>
            <a:spLocks noGrp="1"/>
          </p:cNvSpPr>
          <p:nvPr>
            <p:ph type="sldNum" sz="quarter" idx="12"/>
          </p:nvPr>
        </p:nvSpPr>
        <p:spPr/>
        <p:txBody>
          <a:bodyPr>
            <a:normAutofit fontScale="85000" lnSpcReduction="20000"/>
          </a:bodyPr>
          <a:lstStyle/>
          <a:p>
            <a:fld id="{81118C7B-98AB-449A-8A07-D4B6B3875F9B}" type="slidenum">
              <a:rPr lang="en-US" smtClean="0"/>
              <a:pPr/>
              <a:t>156</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Binding Time</a:t>
            </a:r>
            <a:endParaRPr lang="en-US" dirty="0">
              <a:solidFill>
                <a:schemeClr val="tx1"/>
              </a:solidFill>
            </a:endParaRPr>
          </a:p>
        </p:txBody>
      </p:sp>
      <p:sp>
        <p:nvSpPr>
          <p:cNvPr id="3" name="Content Placeholder 2"/>
          <p:cNvSpPr>
            <a:spLocks noGrp="1"/>
          </p:cNvSpPr>
          <p:nvPr>
            <p:ph sz="quarter" idx="1"/>
          </p:nvPr>
        </p:nvSpPr>
        <p:spPr>
          <a:xfrm>
            <a:off x="457200" y="1600200"/>
            <a:ext cx="8308848" cy="4648200"/>
          </a:xfrm>
        </p:spPr>
        <p:txBody>
          <a:bodyPr/>
          <a:lstStyle/>
          <a:p>
            <a:pPr marL="101600" algn="just">
              <a:lnSpc>
                <a:spcPct val="150000"/>
              </a:lnSpc>
              <a:buNone/>
            </a:pPr>
            <a:r>
              <a:rPr lang="en-US" sz="2800" spc="-10" dirty="0" smtClean="0">
                <a:solidFill>
                  <a:srgbClr val="191919"/>
                </a:solidFill>
                <a:latin typeface="Cambria" pitchFamily="18" charset="0"/>
                <a:cs typeface="Arial"/>
              </a:rPr>
              <a:t>Binding </a:t>
            </a:r>
            <a:r>
              <a:rPr lang="en-US" sz="2800" dirty="0" smtClean="0">
                <a:solidFill>
                  <a:srgbClr val="191919"/>
                </a:solidFill>
                <a:latin typeface="Cambria" pitchFamily="18" charset="0"/>
                <a:cs typeface="Arial"/>
              </a:rPr>
              <a:t>Time : The Time </a:t>
            </a:r>
            <a:r>
              <a:rPr lang="en-US" sz="2800" spc="-5" dirty="0" smtClean="0">
                <a:solidFill>
                  <a:srgbClr val="191919"/>
                </a:solidFill>
                <a:latin typeface="Cambria" pitchFamily="18" charset="0"/>
                <a:cs typeface="Arial"/>
              </a:rPr>
              <a:t>at </a:t>
            </a:r>
            <a:r>
              <a:rPr lang="en-US" sz="2800" spc="-15" dirty="0" smtClean="0">
                <a:solidFill>
                  <a:srgbClr val="191919"/>
                </a:solidFill>
                <a:latin typeface="Cambria" pitchFamily="18" charset="0"/>
                <a:cs typeface="Arial"/>
              </a:rPr>
              <a:t>which </a:t>
            </a:r>
            <a:r>
              <a:rPr lang="en-US" sz="2800" spc="-10" dirty="0" smtClean="0">
                <a:solidFill>
                  <a:srgbClr val="191919"/>
                </a:solidFill>
                <a:latin typeface="Cambria" pitchFamily="18" charset="0"/>
                <a:cs typeface="Arial"/>
              </a:rPr>
              <a:t>binding </a:t>
            </a:r>
            <a:r>
              <a:rPr lang="en-US" sz="2800" spc="-5" dirty="0" smtClean="0">
                <a:solidFill>
                  <a:srgbClr val="191919"/>
                </a:solidFill>
                <a:latin typeface="Cambria" pitchFamily="18" charset="0"/>
                <a:cs typeface="Arial"/>
              </a:rPr>
              <a:t>takes </a:t>
            </a:r>
            <a:r>
              <a:rPr lang="en-US" sz="2800" spc="-10" dirty="0" smtClean="0">
                <a:solidFill>
                  <a:srgbClr val="191919"/>
                </a:solidFill>
                <a:latin typeface="Cambria" pitchFamily="18" charset="0"/>
                <a:cs typeface="Arial"/>
              </a:rPr>
              <a:t>place </a:t>
            </a:r>
            <a:r>
              <a:rPr lang="en-US" sz="2800" spc="-5" dirty="0" smtClean="0">
                <a:solidFill>
                  <a:srgbClr val="191919"/>
                </a:solidFill>
                <a:latin typeface="Cambria" pitchFamily="18" charset="0"/>
                <a:cs typeface="Arial"/>
              </a:rPr>
              <a:t>is called </a:t>
            </a:r>
            <a:r>
              <a:rPr lang="en-US" sz="2800" spc="-10" dirty="0" smtClean="0">
                <a:solidFill>
                  <a:srgbClr val="191919"/>
                </a:solidFill>
                <a:latin typeface="Cambria" pitchFamily="18" charset="0"/>
                <a:cs typeface="Arial"/>
              </a:rPr>
              <a:t>binding</a:t>
            </a:r>
            <a:r>
              <a:rPr lang="en-US" sz="2800" spc="70" dirty="0" smtClean="0">
                <a:solidFill>
                  <a:srgbClr val="191919"/>
                </a:solidFill>
                <a:latin typeface="Cambria" pitchFamily="18" charset="0"/>
                <a:cs typeface="Arial"/>
              </a:rPr>
              <a:t> </a:t>
            </a:r>
            <a:r>
              <a:rPr lang="en-US" sz="2800" spc="-5" dirty="0" smtClean="0">
                <a:solidFill>
                  <a:srgbClr val="191919"/>
                </a:solidFill>
                <a:latin typeface="Cambria" pitchFamily="18" charset="0"/>
                <a:cs typeface="Arial"/>
              </a:rPr>
              <a:t>time.</a:t>
            </a:r>
            <a:endParaRPr lang="en-US" sz="2800" dirty="0" smtClean="0">
              <a:latin typeface="Cambria" pitchFamily="18" charset="0"/>
              <a:cs typeface="Arial"/>
            </a:endParaRPr>
          </a:p>
          <a:p>
            <a:pPr marL="509588" indent="-496888" algn="just">
              <a:lnSpc>
                <a:spcPct val="100000"/>
              </a:lnSpc>
              <a:spcBef>
                <a:spcPts val="800"/>
              </a:spcBef>
              <a:buAutoNum type="arabicPeriod"/>
              <a:tabLst>
                <a:tab pos="465138" algn="l"/>
              </a:tabLst>
            </a:pPr>
            <a:r>
              <a:rPr lang="en-US" sz="2400" spc="-10" dirty="0" smtClean="0">
                <a:solidFill>
                  <a:srgbClr val="191919"/>
                </a:solidFill>
                <a:latin typeface="Cambria" pitchFamily="18" charset="0"/>
                <a:cs typeface="Arial"/>
              </a:rPr>
              <a:t>Language Definition</a:t>
            </a:r>
            <a:r>
              <a:rPr lang="en-US" sz="2400" spc="-45" dirty="0" smtClean="0">
                <a:solidFill>
                  <a:srgbClr val="191919"/>
                </a:solidFill>
                <a:latin typeface="Cambria" pitchFamily="18" charset="0"/>
                <a:cs typeface="Arial"/>
              </a:rPr>
              <a:t> </a:t>
            </a:r>
            <a:r>
              <a:rPr lang="en-US" sz="2400" dirty="0" smtClean="0">
                <a:solidFill>
                  <a:srgbClr val="191919"/>
                </a:solidFill>
                <a:latin typeface="Cambria" pitchFamily="18" charset="0"/>
                <a:cs typeface="Arial"/>
              </a:rPr>
              <a:t>Time</a:t>
            </a:r>
            <a:endParaRPr lang="en-US" sz="2400" dirty="0" smtClean="0">
              <a:latin typeface="Cambria" pitchFamily="18" charset="0"/>
              <a:cs typeface="Arial"/>
            </a:endParaRPr>
          </a:p>
          <a:p>
            <a:pPr marL="509588" indent="-496888" algn="just">
              <a:lnSpc>
                <a:spcPct val="100000"/>
              </a:lnSpc>
              <a:spcBef>
                <a:spcPts val="800"/>
              </a:spcBef>
              <a:buAutoNum type="arabicPeriod"/>
              <a:tabLst>
                <a:tab pos="465138" algn="l"/>
              </a:tabLst>
            </a:pPr>
            <a:r>
              <a:rPr lang="en-US" sz="2400" spc="-5" dirty="0" smtClean="0">
                <a:solidFill>
                  <a:srgbClr val="191919"/>
                </a:solidFill>
                <a:latin typeface="Cambria" pitchFamily="18" charset="0"/>
                <a:cs typeface="Arial"/>
              </a:rPr>
              <a:t>Implementation</a:t>
            </a:r>
            <a:r>
              <a:rPr lang="en-US" sz="2400" spc="-100" dirty="0" smtClean="0">
                <a:solidFill>
                  <a:srgbClr val="191919"/>
                </a:solidFill>
                <a:latin typeface="Cambria" pitchFamily="18" charset="0"/>
                <a:cs typeface="Arial"/>
              </a:rPr>
              <a:t> </a:t>
            </a:r>
            <a:r>
              <a:rPr lang="en-US" sz="2400" dirty="0" smtClean="0">
                <a:solidFill>
                  <a:srgbClr val="191919"/>
                </a:solidFill>
                <a:latin typeface="Cambria" pitchFamily="18" charset="0"/>
                <a:cs typeface="Arial"/>
              </a:rPr>
              <a:t>Time		    </a:t>
            </a:r>
            <a:r>
              <a:rPr lang="en-US" sz="2400" spc="-5" dirty="0" smtClean="0">
                <a:solidFill>
                  <a:srgbClr val="191919"/>
                </a:solidFill>
                <a:latin typeface="Arial"/>
                <a:cs typeface="Arial"/>
              </a:rPr>
              <a:t>Static </a:t>
            </a:r>
            <a:r>
              <a:rPr lang="en-US" sz="2400" spc="-10" dirty="0" smtClean="0">
                <a:solidFill>
                  <a:srgbClr val="191919"/>
                </a:solidFill>
                <a:latin typeface="Arial"/>
                <a:cs typeface="Arial"/>
              </a:rPr>
              <a:t>Binding </a:t>
            </a:r>
            <a:r>
              <a:rPr lang="en-US" sz="2400" spc="-5" dirty="0" smtClean="0">
                <a:solidFill>
                  <a:srgbClr val="191919"/>
                </a:solidFill>
                <a:latin typeface="Arial"/>
                <a:cs typeface="Arial"/>
              </a:rPr>
              <a:t>(early)</a:t>
            </a:r>
            <a:endParaRPr lang="en-US" sz="2400" dirty="0" smtClean="0">
              <a:latin typeface="Cambria" pitchFamily="18" charset="0"/>
              <a:cs typeface="Arial"/>
            </a:endParaRPr>
          </a:p>
          <a:p>
            <a:pPr marL="509588" indent="-496888" algn="just">
              <a:lnSpc>
                <a:spcPct val="100000"/>
              </a:lnSpc>
              <a:spcBef>
                <a:spcPts val="800"/>
              </a:spcBef>
              <a:buAutoNum type="arabicPeriod"/>
              <a:tabLst>
                <a:tab pos="465138" algn="l"/>
              </a:tabLst>
            </a:pPr>
            <a:r>
              <a:rPr lang="en-US" sz="2400" spc="-5" dirty="0" smtClean="0">
                <a:solidFill>
                  <a:srgbClr val="191919"/>
                </a:solidFill>
                <a:latin typeface="Cambria" pitchFamily="18" charset="0"/>
                <a:cs typeface="Arial"/>
              </a:rPr>
              <a:t>Compile</a:t>
            </a:r>
            <a:r>
              <a:rPr lang="en-US" sz="2400" spc="-95" dirty="0" smtClean="0">
                <a:solidFill>
                  <a:srgbClr val="191919"/>
                </a:solidFill>
                <a:latin typeface="Cambria" pitchFamily="18" charset="0"/>
                <a:cs typeface="Arial"/>
              </a:rPr>
              <a:t> </a:t>
            </a:r>
            <a:r>
              <a:rPr lang="en-US" sz="2400" dirty="0" smtClean="0">
                <a:solidFill>
                  <a:srgbClr val="191919"/>
                </a:solidFill>
                <a:latin typeface="Cambria" pitchFamily="18" charset="0"/>
                <a:cs typeface="Arial"/>
              </a:rPr>
              <a:t>Time</a:t>
            </a:r>
            <a:endParaRPr lang="en-US" sz="2400" dirty="0" smtClean="0">
              <a:latin typeface="Cambria" pitchFamily="18" charset="0"/>
              <a:cs typeface="Arial"/>
            </a:endParaRPr>
          </a:p>
          <a:p>
            <a:pPr marL="509588" indent="-496888" algn="just">
              <a:spcBef>
                <a:spcPts val="800"/>
              </a:spcBef>
              <a:buFont typeface="Wingdings"/>
              <a:buAutoNum type="arabicPeriod"/>
              <a:tabLst>
                <a:tab pos="465138" algn="l"/>
              </a:tabLst>
            </a:pPr>
            <a:r>
              <a:rPr lang="en-US" sz="2400" spc="-10" dirty="0" smtClean="0">
                <a:solidFill>
                  <a:srgbClr val="191919"/>
                </a:solidFill>
                <a:latin typeface="Cambria" pitchFamily="18" charset="0"/>
                <a:cs typeface="Arial"/>
              </a:rPr>
              <a:t>Execution</a:t>
            </a:r>
            <a:r>
              <a:rPr lang="en-US" sz="2400" spc="-60" dirty="0" smtClean="0">
                <a:solidFill>
                  <a:srgbClr val="191919"/>
                </a:solidFill>
                <a:latin typeface="Cambria" pitchFamily="18" charset="0"/>
                <a:cs typeface="Arial"/>
              </a:rPr>
              <a:t> </a:t>
            </a:r>
            <a:r>
              <a:rPr lang="en-US" sz="2400" spc="-5" dirty="0" smtClean="0">
                <a:solidFill>
                  <a:srgbClr val="191919"/>
                </a:solidFill>
                <a:latin typeface="Cambria" pitchFamily="18" charset="0"/>
                <a:cs typeface="Arial"/>
              </a:rPr>
              <a:t>Time                                    </a:t>
            </a:r>
            <a:r>
              <a:rPr lang="en-US" sz="2400" spc="-10" dirty="0" smtClean="0">
                <a:solidFill>
                  <a:srgbClr val="191919"/>
                </a:solidFill>
                <a:latin typeface="Arial"/>
                <a:cs typeface="Arial"/>
              </a:rPr>
              <a:t>Dynamic Binding</a:t>
            </a:r>
            <a:r>
              <a:rPr lang="en-US" sz="2400" dirty="0" smtClean="0">
                <a:solidFill>
                  <a:srgbClr val="191919"/>
                </a:solidFill>
                <a:latin typeface="Arial"/>
                <a:cs typeface="Arial"/>
              </a:rPr>
              <a:t>(Late)</a:t>
            </a:r>
            <a:endParaRPr lang="en-US" sz="2400" spc="-5" dirty="0" smtClean="0">
              <a:solidFill>
                <a:srgbClr val="191919"/>
              </a:solidFill>
              <a:latin typeface="Cambria" pitchFamily="18" charset="0"/>
              <a:cs typeface="Arial"/>
            </a:endParaRPr>
          </a:p>
          <a:p>
            <a:pPr marL="509588" indent="-496888" algn="just">
              <a:spcBef>
                <a:spcPts val="800"/>
              </a:spcBef>
              <a:buNone/>
              <a:tabLst>
                <a:tab pos="465138" algn="l"/>
              </a:tabLst>
            </a:pPr>
            <a:endParaRPr lang="en-US" sz="2400" spc="-5" dirty="0" smtClean="0">
              <a:solidFill>
                <a:srgbClr val="191919"/>
              </a:solidFill>
              <a:latin typeface="Arial"/>
              <a:cs typeface="Arial"/>
            </a:endParaRPr>
          </a:p>
          <a:p>
            <a:pPr marL="509588" indent="-496888" algn="just">
              <a:lnSpc>
                <a:spcPct val="100000"/>
              </a:lnSpc>
              <a:spcBef>
                <a:spcPts val="800"/>
              </a:spcBef>
              <a:buNone/>
              <a:tabLst>
                <a:tab pos="465138" algn="l"/>
              </a:tabLst>
            </a:pPr>
            <a:endParaRPr lang="en-US" dirty="0">
              <a:latin typeface="Cambria" pitchFamily="18" charset="0"/>
            </a:endParaRPr>
          </a:p>
        </p:txBody>
      </p:sp>
      <p:cxnSp>
        <p:nvCxnSpPr>
          <p:cNvPr id="6" name="Straight Arrow Connector 5"/>
          <p:cNvCxnSpPr/>
          <p:nvPr/>
        </p:nvCxnSpPr>
        <p:spPr>
          <a:xfrm>
            <a:off x="3276600" y="4648200"/>
            <a:ext cx="1600200"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8" name="Right Brace 7"/>
          <p:cNvSpPr/>
          <p:nvPr/>
        </p:nvSpPr>
        <p:spPr>
          <a:xfrm>
            <a:off x="4648200" y="3048000"/>
            <a:ext cx="381000" cy="1295400"/>
          </a:xfrm>
          <a:prstGeom prst="rightBrace">
            <a:avLst>
              <a:gd name="adj1" fmla="val 8333"/>
              <a:gd name="adj2" fmla="val 47814"/>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fontAlgn="auto">
              <a:spcBef>
                <a:spcPts val="0"/>
              </a:spcBef>
              <a:spcAft>
                <a:spcPts val="0"/>
              </a:spcAft>
            </a:pPr>
            <a:endParaRPr lang="en-US" sz="1800">
              <a:solidFill>
                <a:prstClr val="black"/>
              </a:solidFill>
            </a:endParaRPr>
          </a:p>
        </p:txBody>
      </p:sp>
      <p:sp>
        <p:nvSpPr>
          <p:cNvPr id="7" name="Slide Number Placeholder 6"/>
          <p:cNvSpPr>
            <a:spLocks noGrp="1"/>
          </p:cNvSpPr>
          <p:nvPr>
            <p:ph type="sldNum" sz="quarter" idx="12"/>
          </p:nvPr>
        </p:nvSpPr>
        <p:spPr/>
        <p:txBody>
          <a:bodyPr>
            <a:normAutofit fontScale="85000" lnSpcReduction="20000"/>
          </a:bodyPr>
          <a:lstStyle/>
          <a:p>
            <a:fld id="{81118C7B-98AB-449A-8A07-D4B6B3875F9B}" type="slidenum">
              <a:rPr lang="en-US" smtClean="0"/>
              <a:pPr/>
              <a:t>157</a:t>
            </a:fld>
            <a:endParaRPr lang="en-US"/>
          </a:p>
        </p:txBody>
      </p:sp>
      <p:sp>
        <p:nvSpPr>
          <p:cNvPr id="9" name="Footer Placeholder 8"/>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47800" y="1828800"/>
            <a:ext cx="5943600" cy="838200"/>
          </a:xfrm>
        </p:spPr>
        <p:txBody>
          <a:bodyPr>
            <a:noAutofit/>
          </a:bodyPr>
          <a:lstStyle/>
          <a:p>
            <a:r>
              <a:rPr lang="en-US" sz="3600" b="1" dirty="0" smtClean="0">
                <a:solidFill>
                  <a:schemeClr val="tx1"/>
                </a:solidFill>
              </a:rPr>
              <a:t>3. Variables</a:t>
            </a:r>
            <a:endParaRPr lang="en-US" sz="3600" b="1" dirty="0"/>
          </a:p>
        </p:txBody>
      </p:sp>
      <p:sp>
        <p:nvSpPr>
          <p:cNvPr id="2" name="Title 1"/>
          <p:cNvSpPr>
            <a:spLocks noGrp="1"/>
          </p:cNvSpPr>
          <p:nvPr>
            <p:ph type="title"/>
          </p:nvPr>
        </p:nvSpPr>
        <p:spPr>
          <a:xfrm>
            <a:off x="1371600" y="2819400"/>
            <a:ext cx="6248400" cy="2743200"/>
          </a:xfrm>
        </p:spPr>
        <p:txBody>
          <a:bodyPr>
            <a:normAutofit/>
          </a:bodyPr>
          <a:lstStyle/>
          <a:p>
            <a:r>
              <a:rPr lang="en-US" sz="3200" dirty="0" smtClean="0">
                <a:solidFill>
                  <a:schemeClr val="tx1"/>
                </a:solidFill>
              </a:rPr>
              <a:t>1. Name and Scope</a:t>
            </a:r>
            <a:br>
              <a:rPr lang="en-US" sz="3200" dirty="0" smtClean="0">
                <a:solidFill>
                  <a:schemeClr val="tx1"/>
                </a:solidFill>
              </a:rPr>
            </a:br>
            <a:r>
              <a:rPr lang="en-US" sz="3200" dirty="0" smtClean="0">
                <a:solidFill>
                  <a:schemeClr val="tx1"/>
                </a:solidFill>
              </a:rPr>
              <a:t>2. Type</a:t>
            </a:r>
            <a:br>
              <a:rPr lang="en-US" sz="3200" dirty="0" smtClean="0">
                <a:solidFill>
                  <a:schemeClr val="tx1"/>
                </a:solidFill>
              </a:rPr>
            </a:br>
            <a:r>
              <a:rPr lang="en-US" sz="3200" dirty="0" smtClean="0">
                <a:solidFill>
                  <a:schemeClr val="tx1"/>
                </a:solidFill>
              </a:rPr>
              <a:t>3. l-value </a:t>
            </a:r>
            <a:br>
              <a:rPr lang="en-US" sz="3200" dirty="0" smtClean="0">
                <a:solidFill>
                  <a:schemeClr val="tx1"/>
                </a:solidFill>
              </a:rPr>
            </a:br>
            <a:r>
              <a:rPr lang="en-US" sz="3200" dirty="0" smtClean="0">
                <a:solidFill>
                  <a:schemeClr val="tx1"/>
                </a:solidFill>
              </a:rPr>
              <a:t>4. r-value</a:t>
            </a:r>
            <a:br>
              <a:rPr lang="en-US" sz="3200" dirty="0" smtClean="0">
                <a:solidFill>
                  <a:schemeClr val="tx1"/>
                </a:solidFill>
              </a:rPr>
            </a:br>
            <a:r>
              <a:rPr lang="en-US" sz="3200" dirty="0" smtClean="0">
                <a:solidFill>
                  <a:schemeClr val="tx1"/>
                </a:solidFill>
              </a:rPr>
              <a:t>5. Reference and unnamed variables</a:t>
            </a:r>
            <a:endParaRPr lang="en-US" sz="3200" dirty="0">
              <a:solidFill>
                <a:schemeClr val="tx1"/>
              </a:solidFill>
            </a:endParaRPr>
          </a:p>
        </p:txBody>
      </p:sp>
      <p:sp>
        <p:nvSpPr>
          <p:cNvPr id="4" name="Slide Number Placeholder 3"/>
          <p:cNvSpPr>
            <a:spLocks noGrp="1"/>
          </p:cNvSpPr>
          <p:nvPr>
            <p:ph type="sldNum" sz="quarter" idx="11"/>
          </p:nvPr>
        </p:nvSpPr>
        <p:spPr/>
        <p:txBody>
          <a:bodyPr/>
          <a:lstStyle/>
          <a:p>
            <a:fld id="{81118C7B-98AB-449A-8A07-D4B6B3875F9B}" type="slidenum">
              <a:rPr lang="en-US" smtClean="0"/>
              <a:pPr/>
              <a:t>158</a:t>
            </a:fld>
            <a:endParaRPr lang="en-US"/>
          </a:p>
        </p:txBody>
      </p:sp>
      <p:sp>
        <p:nvSpPr>
          <p:cNvPr id="5" name="Footer Placeholder 4"/>
          <p:cNvSpPr>
            <a:spLocks noGrp="1"/>
          </p:cNvSpPr>
          <p:nvPr>
            <p:ph type="ftr" sz="quarter" idx="12"/>
          </p:nvPr>
        </p:nvSpPr>
        <p:spPr/>
        <p:txBody>
          <a:bodyPr/>
          <a:lstStyle/>
          <a:p>
            <a:r>
              <a:rPr lang="en-US" smtClean="0">
                <a:solidFill>
                  <a:srgbClr val="FFF39D"/>
                </a:solidFill>
              </a:rPr>
              <a:t>PPL UNIT - 1  SE(Computer)</a:t>
            </a:r>
            <a:endParaRPr lang="en-US">
              <a:solidFill>
                <a:srgbClr val="FFF39D"/>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Variables</a:t>
            </a:r>
            <a:endParaRPr lang="en-US" dirty="0">
              <a:solidFill>
                <a:schemeClr val="tx1"/>
              </a:solidFill>
            </a:endParaRPr>
          </a:p>
        </p:txBody>
      </p:sp>
      <p:sp>
        <p:nvSpPr>
          <p:cNvPr id="3" name="Content Placeholder 2"/>
          <p:cNvSpPr>
            <a:spLocks noGrp="1"/>
          </p:cNvSpPr>
          <p:nvPr>
            <p:ph sz="quarter" idx="1"/>
          </p:nvPr>
        </p:nvSpPr>
        <p:spPr>
          <a:xfrm>
            <a:off x="612648" y="1600200"/>
            <a:ext cx="8378952" cy="4876800"/>
          </a:xfrm>
        </p:spPr>
        <p:txBody>
          <a:bodyPr>
            <a:normAutofit fontScale="85000" lnSpcReduction="10000"/>
          </a:bodyPr>
          <a:lstStyle/>
          <a:p>
            <a:r>
              <a:rPr lang="en-US" dirty="0" smtClean="0"/>
              <a:t>A variable corresponds to a region of memory which is used to hold </a:t>
            </a:r>
            <a:r>
              <a:rPr lang="en-US" i="1" dirty="0" smtClean="0"/>
              <a:t>values that are manipulated by the program.</a:t>
            </a:r>
            <a:endParaRPr lang="en-US" dirty="0" smtClean="0"/>
          </a:p>
          <a:p>
            <a:r>
              <a:rPr lang="en-US" dirty="0" smtClean="0"/>
              <a:t>A variable is a 5-tuple </a:t>
            </a:r>
          </a:p>
          <a:p>
            <a:r>
              <a:rPr lang="en-US" dirty="0" smtClean="0">
                <a:solidFill>
                  <a:srgbClr val="008000"/>
                </a:solidFill>
              </a:rPr>
              <a:t>&lt;name, scope, type, </a:t>
            </a:r>
            <a:r>
              <a:rPr lang="en-US" dirty="0" err="1" smtClean="0">
                <a:solidFill>
                  <a:srgbClr val="008000"/>
                </a:solidFill>
              </a:rPr>
              <a:t>l_value</a:t>
            </a:r>
            <a:r>
              <a:rPr lang="en-US" dirty="0" smtClean="0">
                <a:solidFill>
                  <a:srgbClr val="008000"/>
                </a:solidFill>
              </a:rPr>
              <a:t> , </a:t>
            </a:r>
            <a:r>
              <a:rPr lang="en-US" dirty="0" err="1" smtClean="0">
                <a:solidFill>
                  <a:srgbClr val="008000"/>
                </a:solidFill>
              </a:rPr>
              <a:t>r_value</a:t>
            </a:r>
            <a:r>
              <a:rPr lang="en-US" dirty="0" smtClean="0">
                <a:solidFill>
                  <a:srgbClr val="008000"/>
                </a:solidFill>
              </a:rPr>
              <a:t>&gt;</a:t>
            </a:r>
          </a:p>
          <a:p>
            <a:pPr marL="514350" indent="-514350">
              <a:buFont typeface="+mj-lt"/>
              <a:buAutoNum type="arabicPeriod"/>
            </a:pPr>
            <a:r>
              <a:rPr lang="en-US" b="1" dirty="0" smtClean="0">
                <a:solidFill>
                  <a:srgbClr val="008000"/>
                </a:solidFill>
              </a:rPr>
              <a:t>name</a:t>
            </a:r>
            <a:r>
              <a:rPr lang="en-US" dirty="0" smtClean="0"/>
              <a:t> is a string of characters used by program statements to denote the variable;</a:t>
            </a:r>
          </a:p>
          <a:p>
            <a:pPr marL="514350" indent="-514350">
              <a:buFont typeface="+mj-lt"/>
              <a:buAutoNum type="arabicPeriod"/>
            </a:pPr>
            <a:r>
              <a:rPr lang="en-US" b="1" dirty="0" smtClean="0">
                <a:solidFill>
                  <a:srgbClr val="008000"/>
                </a:solidFill>
              </a:rPr>
              <a:t>scope</a:t>
            </a:r>
            <a:r>
              <a:rPr lang="en-US" dirty="0" smtClean="0"/>
              <a:t> is the range of program instructions over which the name is known;</a:t>
            </a:r>
          </a:p>
          <a:p>
            <a:pPr marL="514350" indent="-514350">
              <a:buFont typeface="+mj-lt"/>
              <a:buAutoNum type="arabicPeriod"/>
            </a:pPr>
            <a:r>
              <a:rPr lang="en-US" b="1" dirty="0" smtClean="0">
                <a:solidFill>
                  <a:srgbClr val="008000"/>
                </a:solidFill>
              </a:rPr>
              <a:t>type</a:t>
            </a:r>
            <a:r>
              <a:rPr lang="en-US" dirty="0" smtClean="0"/>
              <a:t> is the variable’s type;</a:t>
            </a:r>
          </a:p>
          <a:p>
            <a:pPr marL="514350" indent="-514350">
              <a:buFont typeface="+mj-lt"/>
              <a:buAutoNum type="arabicPeriod"/>
            </a:pPr>
            <a:r>
              <a:rPr lang="en-US" b="1" dirty="0" err="1" smtClean="0">
                <a:solidFill>
                  <a:srgbClr val="008000"/>
                </a:solidFill>
              </a:rPr>
              <a:t>l_value</a:t>
            </a:r>
            <a:r>
              <a:rPr lang="en-US" dirty="0" smtClean="0"/>
              <a:t> is the memory location associated with the variable;</a:t>
            </a:r>
          </a:p>
          <a:p>
            <a:pPr marL="514350" indent="-514350">
              <a:buFont typeface="+mj-lt"/>
              <a:buAutoNum type="arabicPeriod"/>
            </a:pPr>
            <a:r>
              <a:rPr lang="en-US" b="1" dirty="0" err="1" smtClean="0">
                <a:solidFill>
                  <a:srgbClr val="008000"/>
                </a:solidFill>
              </a:rPr>
              <a:t>r_value</a:t>
            </a:r>
            <a:r>
              <a:rPr lang="en-US" dirty="0" smtClean="0"/>
              <a:t> is the encoded value stored in the variable’s location</a:t>
            </a:r>
            <a:endParaRPr lang="en-US" i="1" dirty="0" smtClean="0">
              <a:solidFill>
                <a:srgbClr val="008000"/>
              </a:solidFill>
            </a:endParaRPr>
          </a:p>
        </p:txBody>
      </p:sp>
      <p:sp>
        <p:nvSpPr>
          <p:cNvPr id="4" name="Slide Number Placeholder 3"/>
          <p:cNvSpPr>
            <a:spLocks noGrp="1"/>
          </p:cNvSpPr>
          <p:nvPr>
            <p:ph type="sldNum" sz="quarter" idx="12"/>
          </p:nvPr>
        </p:nvSpPr>
        <p:spPr/>
        <p:txBody>
          <a:bodyPr>
            <a:normAutofit fontScale="85000" lnSpcReduction="20000"/>
          </a:bodyPr>
          <a:lstStyle/>
          <a:p>
            <a:fld id="{81118C7B-98AB-449A-8A07-D4B6B3875F9B}" type="slidenum">
              <a:rPr lang="en-US" smtClean="0"/>
              <a:pPr/>
              <a:t>159</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a:xfrm>
            <a:off x="457200" y="274638"/>
            <a:ext cx="7467600" cy="716026"/>
          </a:xfrm>
        </p:spPr>
        <p:txBody>
          <a:bodyPr/>
          <a:lstStyle/>
          <a:p>
            <a:pPr algn="ctr"/>
            <a:r>
              <a:rPr lang="en-US" dirty="0">
                <a:solidFill>
                  <a:srgbClr val="000099"/>
                </a:solidFill>
              </a:rPr>
              <a:t>Waterfall Deficiencies</a:t>
            </a:r>
          </a:p>
        </p:txBody>
      </p:sp>
      <p:sp>
        <p:nvSpPr>
          <p:cNvPr id="424963" name="Rectangle 3"/>
          <p:cNvSpPr>
            <a:spLocks noGrp="1" noChangeArrowheads="1"/>
          </p:cNvSpPr>
          <p:nvPr>
            <p:ph sz="quarter" idx="1"/>
          </p:nvPr>
        </p:nvSpPr>
        <p:spPr>
          <a:xfrm>
            <a:off x="457308" y="1295456"/>
            <a:ext cx="8229600" cy="5105266"/>
          </a:xfrm>
        </p:spPr>
        <p:txBody>
          <a:bodyPr>
            <a:normAutofit fontScale="85000" lnSpcReduction="10000"/>
          </a:bodyPr>
          <a:lstStyle/>
          <a:p>
            <a:pPr marL="465138" indent="-465138" algn="just">
              <a:lnSpc>
                <a:spcPct val="150000"/>
              </a:lnSpc>
              <a:buFont typeface="Wingdings" pitchFamily="2" charset="2"/>
              <a:buChar char="q"/>
            </a:pPr>
            <a:r>
              <a:rPr lang="en-US" sz="2800" dirty="0"/>
              <a:t>All requirements must be known upfront</a:t>
            </a:r>
          </a:p>
          <a:p>
            <a:pPr marL="465138" indent="-465138" algn="just">
              <a:lnSpc>
                <a:spcPct val="150000"/>
              </a:lnSpc>
              <a:buFont typeface="Wingdings" pitchFamily="2" charset="2"/>
              <a:buChar char="q"/>
            </a:pPr>
            <a:r>
              <a:rPr lang="en-US" sz="2800" dirty="0"/>
              <a:t>Deliverables created for each phase are considered frozen – inhibits flexibility</a:t>
            </a:r>
          </a:p>
          <a:p>
            <a:pPr marL="465138" indent="-465138" algn="just">
              <a:lnSpc>
                <a:spcPct val="150000"/>
              </a:lnSpc>
              <a:buFont typeface="Wingdings" pitchFamily="2" charset="2"/>
              <a:buChar char="q"/>
            </a:pPr>
            <a:r>
              <a:rPr lang="en-US" sz="2800" dirty="0"/>
              <a:t>Can give a false impression of progress</a:t>
            </a:r>
          </a:p>
          <a:p>
            <a:pPr marL="465138" indent="-465138" algn="just">
              <a:lnSpc>
                <a:spcPct val="150000"/>
              </a:lnSpc>
              <a:buFont typeface="Wingdings" pitchFamily="2" charset="2"/>
              <a:buChar char="q"/>
            </a:pPr>
            <a:r>
              <a:rPr lang="en-US" sz="2800" dirty="0"/>
              <a:t>Does not reflect problem-solving nature of software development – iterations of phases</a:t>
            </a:r>
          </a:p>
          <a:p>
            <a:pPr marL="465138" indent="-465138" algn="just">
              <a:lnSpc>
                <a:spcPct val="150000"/>
              </a:lnSpc>
              <a:buFont typeface="Wingdings" pitchFamily="2" charset="2"/>
              <a:buChar char="q"/>
            </a:pPr>
            <a:r>
              <a:rPr lang="en-US" sz="2800" b="1" dirty="0"/>
              <a:t>Integration is one big bang</a:t>
            </a:r>
            <a:r>
              <a:rPr lang="en-US" sz="2800" dirty="0"/>
              <a:t> at the end</a:t>
            </a:r>
          </a:p>
          <a:p>
            <a:pPr marL="465138" indent="-465138" algn="just">
              <a:lnSpc>
                <a:spcPct val="150000"/>
              </a:lnSpc>
              <a:buFont typeface="Wingdings" pitchFamily="2" charset="2"/>
              <a:buChar char="q"/>
            </a:pPr>
            <a:r>
              <a:rPr lang="en-US" sz="2800" dirty="0"/>
              <a:t>Little opportunity for customer to preview the system (until it may be too late)</a:t>
            </a:r>
          </a:p>
          <a:p>
            <a:pPr>
              <a:lnSpc>
                <a:spcPct val="150000"/>
              </a:lnSpc>
            </a:pPr>
            <a:endParaRPr lang="en-US" sz="2800" dirty="0"/>
          </a:p>
        </p:txBody>
      </p:sp>
      <p:sp>
        <p:nvSpPr>
          <p:cNvPr id="4" name="Slide Number Placeholder 3"/>
          <p:cNvSpPr>
            <a:spLocks noGrp="1"/>
          </p:cNvSpPr>
          <p:nvPr>
            <p:ph type="sldNum" sz="quarter" idx="12"/>
          </p:nvPr>
        </p:nvSpPr>
        <p:spPr/>
        <p:txBody>
          <a:bodyPr/>
          <a:lstStyle/>
          <a:p>
            <a:fld id="{81118C7B-98AB-449A-8A07-D4B6B3875F9B}" type="slidenum">
              <a:rPr lang="en-US" smtClean="0"/>
              <a:pPr/>
              <a:t>16</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Name and Scope</a:t>
            </a:r>
            <a:endParaRPr lang="en-US" dirty="0">
              <a:solidFill>
                <a:schemeClr val="tx1"/>
              </a:solidFill>
            </a:endParaRPr>
          </a:p>
        </p:txBody>
      </p:sp>
      <p:sp>
        <p:nvSpPr>
          <p:cNvPr id="3" name="Content Placeholder 2"/>
          <p:cNvSpPr>
            <a:spLocks noGrp="1"/>
          </p:cNvSpPr>
          <p:nvPr>
            <p:ph sz="quarter" idx="1"/>
          </p:nvPr>
        </p:nvSpPr>
        <p:spPr>
          <a:xfrm>
            <a:off x="612648" y="1600200"/>
            <a:ext cx="8153400" cy="4876800"/>
          </a:xfrm>
        </p:spPr>
        <p:txBody>
          <a:bodyPr>
            <a:normAutofit lnSpcReduction="10000"/>
          </a:bodyPr>
          <a:lstStyle/>
          <a:p>
            <a:pPr>
              <a:lnSpc>
                <a:spcPct val="150000"/>
              </a:lnSpc>
            </a:pPr>
            <a:r>
              <a:rPr lang="en-US" dirty="0" smtClean="0"/>
              <a:t>Variable’s </a:t>
            </a:r>
            <a:r>
              <a:rPr lang="en-US" i="1" dirty="0" smtClean="0"/>
              <a:t>name is </a:t>
            </a:r>
            <a:r>
              <a:rPr lang="en-US" dirty="0" smtClean="0"/>
              <a:t>introduced by ‘</a:t>
            </a:r>
            <a:r>
              <a:rPr lang="en-US" i="1" dirty="0" smtClean="0"/>
              <a:t>declaration’.</a:t>
            </a:r>
          </a:p>
          <a:p>
            <a:pPr>
              <a:lnSpc>
                <a:spcPct val="150000"/>
              </a:lnSpc>
            </a:pPr>
            <a:r>
              <a:rPr lang="en-US" dirty="0" smtClean="0"/>
              <a:t>Scope of a variable is the range of program instructions over which the name is known.</a:t>
            </a:r>
          </a:p>
          <a:p>
            <a:pPr>
              <a:lnSpc>
                <a:spcPct val="150000"/>
              </a:lnSpc>
            </a:pPr>
            <a:r>
              <a:rPr lang="en-US" dirty="0" smtClean="0"/>
              <a:t>Different programming languages adopt different rules for binding variable names to their scope.</a:t>
            </a:r>
          </a:p>
          <a:p>
            <a:pPr>
              <a:lnSpc>
                <a:spcPct val="150000"/>
              </a:lnSpc>
            </a:pPr>
            <a:r>
              <a:rPr lang="en-US" dirty="0" smtClean="0"/>
              <a:t>Variables can be bound to a scope either </a:t>
            </a:r>
            <a:r>
              <a:rPr lang="en-US" b="1" dirty="0" smtClean="0"/>
              <a:t>statically or dynamically (</a:t>
            </a:r>
            <a:r>
              <a:rPr lang="en-US" i="1" dirty="0" smtClean="0"/>
              <a:t>Static and dynamic scope binding )</a:t>
            </a:r>
            <a:endParaRPr lang="en-US" b="1" dirty="0"/>
          </a:p>
        </p:txBody>
      </p:sp>
      <p:sp>
        <p:nvSpPr>
          <p:cNvPr id="4" name="Slide Number Placeholder 3"/>
          <p:cNvSpPr>
            <a:spLocks noGrp="1"/>
          </p:cNvSpPr>
          <p:nvPr>
            <p:ph type="sldNum" sz="quarter" idx="12"/>
          </p:nvPr>
        </p:nvSpPr>
        <p:spPr/>
        <p:txBody>
          <a:bodyPr>
            <a:normAutofit fontScale="85000" lnSpcReduction="20000"/>
          </a:bodyPr>
          <a:lstStyle/>
          <a:p>
            <a:fld id="{81118C7B-98AB-449A-8A07-D4B6B3875F9B}" type="slidenum">
              <a:rPr lang="en-US" smtClean="0"/>
              <a:pPr/>
              <a:t>160</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09600" y="685800"/>
            <a:ext cx="4038600" cy="5475767"/>
          </a:xfrm>
          <a:ln>
            <a:solidFill>
              <a:srgbClr val="008000"/>
            </a:solidFill>
          </a:ln>
        </p:spPr>
        <p:txBody>
          <a:bodyPr>
            <a:normAutofit fontScale="92500" lnSpcReduction="10000"/>
          </a:bodyPr>
          <a:lstStyle/>
          <a:p>
            <a:pPr>
              <a:buNone/>
            </a:pPr>
            <a:r>
              <a:rPr lang="en-US" b="1" dirty="0" smtClean="0"/>
              <a:t>Static scope binding </a:t>
            </a:r>
          </a:p>
          <a:p>
            <a:endParaRPr lang="en-US" i="1" dirty="0" smtClean="0"/>
          </a:p>
          <a:p>
            <a:pPr>
              <a:lnSpc>
                <a:spcPct val="210000"/>
              </a:lnSpc>
            </a:pPr>
            <a:r>
              <a:rPr lang="en-US" dirty="0" smtClean="0"/>
              <a:t>Each reference to a variable can be statically bound</a:t>
            </a:r>
          </a:p>
          <a:p>
            <a:pPr>
              <a:lnSpc>
                <a:spcPct val="210000"/>
              </a:lnSpc>
            </a:pPr>
            <a:r>
              <a:rPr lang="en-US" dirty="0" smtClean="0"/>
              <a:t>Example : APL, LISP and SNOBOL4</a:t>
            </a:r>
            <a:endParaRPr lang="en-US" dirty="0"/>
          </a:p>
        </p:txBody>
      </p:sp>
      <p:sp>
        <p:nvSpPr>
          <p:cNvPr id="4" name="Content Placeholder 3"/>
          <p:cNvSpPr>
            <a:spLocks noGrp="1"/>
          </p:cNvSpPr>
          <p:nvPr>
            <p:ph sz="quarter" idx="2"/>
          </p:nvPr>
        </p:nvSpPr>
        <p:spPr>
          <a:xfrm>
            <a:off x="4844901" y="685800"/>
            <a:ext cx="3886200" cy="5475767"/>
          </a:xfrm>
          <a:ln>
            <a:solidFill>
              <a:srgbClr val="008000"/>
            </a:solidFill>
          </a:ln>
        </p:spPr>
        <p:txBody>
          <a:bodyPr>
            <a:normAutofit fontScale="92500" lnSpcReduction="10000"/>
          </a:bodyPr>
          <a:lstStyle/>
          <a:p>
            <a:pPr>
              <a:buNone/>
            </a:pPr>
            <a:r>
              <a:rPr lang="en-US" b="1" smtClean="0"/>
              <a:t>Dynamic scope </a:t>
            </a:r>
            <a:r>
              <a:rPr lang="en-US" b="1" dirty="0" smtClean="0"/>
              <a:t>binding</a:t>
            </a:r>
          </a:p>
          <a:p>
            <a:pPr>
              <a:buNone/>
            </a:pPr>
            <a:endParaRPr lang="en-US" i="1" dirty="0" smtClean="0"/>
          </a:p>
          <a:p>
            <a:pPr>
              <a:lnSpc>
                <a:spcPct val="210000"/>
              </a:lnSpc>
            </a:pPr>
            <a:r>
              <a:rPr lang="en-US" dirty="0" smtClean="0"/>
              <a:t>scope of a variable's name in terms of program execution</a:t>
            </a:r>
          </a:p>
          <a:p>
            <a:pPr>
              <a:lnSpc>
                <a:spcPct val="210000"/>
              </a:lnSpc>
            </a:pPr>
            <a:r>
              <a:rPr lang="en-US" dirty="0" smtClean="0"/>
              <a:t>Example : C</a:t>
            </a:r>
            <a:endParaRPr lang="en-US" dirty="0"/>
          </a:p>
        </p:txBody>
      </p:sp>
      <p:sp>
        <p:nvSpPr>
          <p:cNvPr id="5" name="Slide Number Placeholder 4"/>
          <p:cNvSpPr>
            <a:spLocks noGrp="1"/>
          </p:cNvSpPr>
          <p:nvPr>
            <p:ph type="sldNum" sz="quarter" idx="16"/>
          </p:nvPr>
        </p:nvSpPr>
        <p:spPr/>
        <p:txBody>
          <a:bodyPr>
            <a:normAutofit fontScale="85000" lnSpcReduction="20000"/>
          </a:bodyPr>
          <a:lstStyle/>
          <a:p>
            <a:fld id="{81118C7B-98AB-449A-8A07-D4B6B3875F9B}" type="slidenum">
              <a:rPr lang="en-US" smtClean="0"/>
              <a:pPr/>
              <a:t>161</a:t>
            </a:fld>
            <a:endParaRPr lang="en-US"/>
          </a:p>
        </p:txBody>
      </p:sp>
      <p:sp>
        <p:nvSpPr>
          <p:cNvPr id="6" name="Footer Placeholder 5"/>
          <p:cNvSpPr>
            <a:spLocks noGrp="1"/>
          </p:cNvSpPr>
          <p:nvPr>
            <p:ph type="ftr" sz="quarter" idx="17"/>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mbria" pitchFamily="18" charset="0"/>
              </a:rPr>
              <a:t>Type</a:t>
            </a:r>
            <a:endParaRPr lang="en-US" b="1" dirty="0">
              <a:latin typeface="Cambria" pitchFamily="18" charset="0"/>
            </a:endParaRPr>
          </a:p>
        </p:txBody>
      </p:sp>
      <p:sp>
        <p:nvSpPr>
          <p:cNvPr id="3" name="Content Placeholder 2"/>
          <p:cNvSpPr>
            <a:spLocks noGrp="1"/>
          </p:cNvSpPr>
          <p:nvPr>
            <p:ph sz="quarter" idx="1"/>
          </p:nvPr>
        </p:nvSpPr>
        <p:spPr>
          <a:xfrm>
            <a:off x="612648" y="1600200"/>
            <a:ext cx="8153400" cy="4724400"/>
          </a:xfrm>
        </p:spPr>
        <p:txBody>
          <a:bodyPr/>
          <a:lstStyle/>
          <a:p>
            <a:r>
              <a:rPr lang="en-US" dirty="0" smtClean="0"/>
              <a:t>It is specification of the set of values that can be associated with the variable, together with the operations.</a:t>
            </a:r>
          </a:p>
          <a:p>
            <a:r>
              <a:rPr lang="en-US" dirty="0" smtClean="0"/>
              <a:t>Values and operations are bound to a certain machine representation when the language is implemented.</a:t>
            </a:r>
          </a:p>
          <a:p>
            <a:r>
              <a:rPr lang="en-US" dirty="0" smtClean="0"/>
              <a:t>User defined types or ADT ( Class in C++).</a:t>
            </a:r>
          </a:p>
          <a:p>
            <a:r>
              <a:rPr lang="en-US" i="1" dirty="0" smtClean="0"/>
              <a:t>Static Type Checking</a:t>
            </a:r>
          </a:p>
          <a:p>
            <a:r>
              <a:rPr lang="en-US" dirty="0" smtClean="0"/>
              <a:t>Dynamic </a:t>
            </a:r>
            <a:r>
              <a:rPr lang="en-US" i="1" dirty="0" smtClean="0"/>
              <a:t>Type Checking</a:t>
            </a:r>
          </a:p>
          <a:p>
            <a:endParaRPr lang="en-US" dirty="0" smtClean="0"/>
          </a:p>
          <a:p>
            <a:pPr>
              <a:buNone/>
            </a:pP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1118C7B-98AB-449A-8A07-D4B6B3875F9B}" type="slidenum">
              <a:rPr lang="en-US" smtClean="0"/>
              <a:pPr/>
              <a:t>162</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2"/>
          </p:nvPr>
        </p:nvSpPr>
        <p:spPr>
          <a:xfrm>
            <a:off x="609600" y="1600200"/>
            <a:ext cx="3886200" cy="4800600"/>
          </a:xfrm>
        </p:spPr>
        <p:txBody>
          <a:bodyPr>
            <a:normAutofit/>
          </a:bodyPr>
          <a:lstStyle/>
          <a:p>
            <a:r>
              <a:rPr lang="en-US" dirty="0" smtClean="0"/>
              <a:t>Bind variables to their type at compile time, </a:t>
            </a:r>
          </a:p>
          <a:p>
            <a:r>
              <a:rPr lang="en-US" dirty="0" smtClean="0"/>
              <a:t>the binding cannot be changed during execution.</a:t>
            </a:r>
          </a:p>
          <a:p>
            <a:r>
              <a:rPr lang="es-ES" dirty="0" smtClean="0"/>
              <a:t>E. g.  FORTRAN, COBOL, Pascal, C, C++, Modula- </a:t>
            </a:r>
            <a:r>
              <a:rPr lang="en-US" dirty="0" smtClean="0"/>
              <a:t>2, and </a:t>
            </a:r>
            <a:r>
              <a:rPr lang="en-US" dirty="0" err="1" smtClean="0"/>
              <a:t>Ada</a:t>
            </a:r>
            <a:endParaRPr lang="en-US" dirty="0"/>
          </a:p>
        </p:txBody>
      </p:sp>
      <p:sp>
        <p:nvSpPr>
          <p:cNvPr id="4" name="Content Placeholder 3"/>
          <p:cNvSpPr>
            <a:spLocks noGrp="1"/>
          </p:cNvSpPr>
          <p:nvPr>
            <p:ph sz="quarter" idx="4"/>
          </p:nvPr>
        </p:nvSpPr>
        <p:spPr>
          <a:xfrm>
            <a:off x="4800600" y="1676400"/>
            <a:ext cx="4038600" cy="4876800"/>
          </a:xfrm>
        </p:spPr>
        <p:txBody>
          <a:bodyPr>
            <a:normAutofit/>
          </a:bodyPr>
          <a:lstStyle/>
          <a:p>
            <a:r>
              <a:rPr lang="en-US" dirty="0" smtClean="0"/>
              <a:t>Binding between variables and their type at run-time.</a:t>
            </a:r>
          </a:p>
          <a:p>
            <a:r>
              <a:rPr lang="en-US" i="1" dirty="0" smtClean="0"/>
              <a:t>Also called “polymorphic variables”</a:t>
            </a:r>
            <a:endParaRPr lang="en-US" dirty="0" smtClean="0"/>
          </a:p>
          <a:p>
            <a:r>
              <a:rPr lang="en-US" dirty="0" smtClean="0"/>
              <a:t>E.g. Assembly languages, LISP, APL, SNOBOL4, and Smalltalk</a:t>
            </a:r>
            <a:endParaRPr lang="en-US" dirty="0"/>
          </a:p>
        </p:txBody>
      </p:sp>
      <p:sp>
        <p:nvSpPr>
          <p:cNvPr id="5" name="Text Placeholder 4"/>
          <p:cNvSpPr>
            <a:spLocks noGrp="1"/>
          </p:cNvSpPr>
          <p:nvPr>
            <p:ph type="body" sz="quarter" idx="1"/>
          </p:nvPr>
        </p:nvSpPr>
        <p:spPr>
          <a:xfrm>
            <a:off x="533400" y="457200"/>
            <a:ext cx="3886200" cy="640080"/>
          </a:xfrm>
          <a:solidFill>
            <a:srgbClr val="92D050"/>
          </a:solidFill>
        </p:spPr>
        <p:txBody>
          <a:bodyPr/>
          <a:lstStyle/>
          <a:p>
            <a:pPr algn="ctr"/>
            <a:r>
              <a:rPr lang="en-US" dirty="0" smtClean="0">
                <a:solidFill>
                  <a:schemeClr val="tx1"/>
                </a:solidFill>
                <a:latin typeface="Times New Roman"/>
              </a:rPr>
              <a:t>Static Typing</a:t>
            </a:r>
            <a:endParaRPr lang="en-US" dirty="0">
              <a:solidFill>
                <a:schemeClr val="tx1"/>
              </a:solidFill>
            </a:endParaRPr>
          </a:p>
        </p:txBody>
      </p:sp>
      <p:sp>
        <p:nvSpPr>
          <p:cNvPr id="6" name="Text Placeholder 5"/>
          <p:cNvSpPr>
            <a:spLocks noGrp="1"/>
          </p:cNvSpPr>
          <p:nvPr>
            <p:ph type="body" sz="quarter" idx="3"/>
          </p:nvPr>
        </p:nvSpPr>
        <p:spPr>
          <a:xfrm>
            <a:off x="4724400" y="457200"/>
            <a:ext cx="3886200" cy="640080"/>
          </a:xfrm>
          <a:solidFill>
            <a:srgbClr val="92D050"/>
          </a:solidFill>
        </p:spPr>
        <p:txBody>
          <a:bodyPr>
            <a:normAutofit/>
          </a:bodyPr>
          <a:lstStyle/>
          <a:p>
            <a:pPr algn="ctr"/>
            <a:r>
              <a:rPr lang="en-US" dirty="0" smtClean="0">
                <a:solidFill>
                  <a:schemeClr val="tx1"/>
                </a:solidFill>
                <a:latin typeface="Times New Roman"/>
              </a:rPr>
              <a:t>Dynamic Typing</a:t>
            </a:r>
          </a:p>
        </p:txBody>
      </p:sp>
      <p:sp>
        <p:nvSpPr>
          <p:cNvPr id="7" name="Slide Number Placeholder 6"/>
          <p:cNvSpPr>
            <a:spLocks noGrp="1"/>
          </p:cNvSpPr>
          <p:nvPr>
            <p:ph type="sldNum" sz="quarter" idx="16"/>
          </p:nvPr>
        </p:nvSpPr>
        <p:spPr/>
        <p:txBody>
          <a:bodyPr>
            <a:normAutofit fontScale="85000" lnSpcReduction="20000"/>
          </a:bodyPr>
          <a:lstStyle/>
          <a:p>
            <a:fld id="{81118C7B-98AB-449A-8A07-D4B6B3875F9B}" type="slidenum">
              <a:rPr lang="en-US" smtClean="0"/>
              <a:pPr/>
              <a:t>163</a:t>
            </a:fld>
            <a:endParaRPr lang="en-US"/>
          </a:p>
        </p:txBody>
      </p:sp>
      <p:sp>
        <p:nvSpPr>
          <p:cNvPr id="8" name="Footer Placeholder 7"/>
          <p:cNvSpPr>
            <a:spLocks noGrp="1"/>
          </p:cNvSpPr>
          <p:nvPr>
            <p:ph type="ftr" sz="quarter" idx="17"/>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l-value and r-value</a:t>
            </a:r>
            <a:endParaRPr lang="en-US" dirty="0">
              <a:solidFill>
                <a:schemeClr val="tx1"/>
              </a:solidFill>
            </a:endParaRPr>
          </a:p>
        </p:txBody>
      </p:sp>
      <p:sp>
        <p:nvSpPr>
          <p:cNvPr id="3" name="Content Placeholder 2"/>
          <p:cNvSpPr>
            <a:spLocks noGrp="1"/>
          </p:cNvSpPr>
          <p:nvPr>
            <p:ph sz="quarter" idx="1"/>
          </p:nvPr>
        </p:nvSpPr>
        <p:spPr/>
        <p:txBody>
          <a:bodyPr/>
          <a:lstStyle/>
          <a:p>
            <a:r>
              <a:rPr lang="en-US" dirty="0" smtClean="0"/>
              <a:t>The </a:t>
            </a:r>
            <a:r>
              <a:rPr lang="en-US" dirty="0" err="1" smtClean="0"/>
              <a:t>l_value</a:t>
            </a:r>
            <a:r>
              <a:rPr lang="en-US" dirty="0" smtClean="0"/>
              <a:t> of a variable is the storage area bound to the variable during execution.</a:t>
            </a:r>
          </a:p>
          <a:p>
            <a:r>
              <a:rPr lang="en-US" dirty="0" smtClean="0"/>
              <a:t>The </a:t>
            </a:r>
            <a:r>
              <a:rPr lang="en-US" dirty="0" err="1" smtClean="0"/>
              <a:t>r_value</a:t>
            </a:r>
            <a:r>
              <a:rPr lang="en-US" dirty="0" smtClean="0"/>
              <a:t> of a variable is the encoded value stored in the location associated with the variable.</a:t>
            </a:r>
          </a:p>
          <a:p>
            <a:r>
              <a:rPr lang="en-US" dirty="0" smtClean="0"/>
              <a:t>Program instructions access variables through their </a:t>
            </a:r>
            <a:r>
              <a:rPr lang="en-US" dirty="0" err="1" smtClean="0"/>
              <a:t>l_value</a:t>
            </a:r>
            <a:r>
              <a:rPr lang="en-US" dirty="0" smtClean="0"/>
              <a:t> and possibly modify their </a:t>
            </a:r>
            <a:r>
              <a:rPr lang="en-US" dirty="0" err="1" smtClean="0"/>
              <a:t>r_value</a:t>
            </a:r>
            <a:r>
              <a:rPr lang="en-US" dirty="0" smtClean="0"/>
              <a:t>.</a:t>
            </a:r>
          </a:p>
          <a:p>
            <a:r>
              <a:rPr lang="en-US" dirty="0" smtClean="0"/>
              <a:t>Pascal and C differ in the time of binding between the const variable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1118C7B-98AB-449A-8A07-D4B6B3875F9B}" type="slidenum">
              <a:rPr lang="en-US" smtClean="0"/>
              <a:pPr/>
              <a:t>164</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pc="150" dirty="0" smtClean="0">
                <a:solidFill>
                  <a:schemeClr val="tx1"/>
                </a:solidFill>
                <a:latin typeface="Tahoma"/>
                <a:cs typeface="Tahoma"/>
              </a:rPr>
              <a:t>Routines</a:t>
            </a:r>
            <a:endParaRPr lang="en-US" dirty="0">
              <a:solidFill>
                <a:schemeClr val="tx1"/>
              </a:solidFill>
            </a:endParaRPr>
          </a:p>
        </p:txBody>
      </p:sp>
      <p:sp>
        <p:nvSpPr>
          <p:cNvPr id="3" name="Content Placeholder 2"/>
          <p:cNvSpPr>
            <a:spLocks noGrp="1"/>
          </p:cNvSpPr>
          <p:nvPr>
            <p:ph sz="quarter" idx="1"/>
          </p:nvPr>
        </p:nvSpPr>
        <p:spPr/>
        <p:txBody>
          <a:bodyPr/>
          <a:lstStyle/>
          <a:p>
            <a:pPr>
              <a:lnSpc>
                <a:spcPct val="150000"/>
              </a:lnSpc>
            </a:pPr>
            <a:r>
              <a:rPr lang="en-US" sz="2800" dirty="0" smtClean="0">
                <a:solidFill>
                  <a:srgbClr val="000000"/>
                </a:solidFill>
                <a:latin typeface="Arial"/>
                <a:cs typeface="Arial"/>
              </a:rPr>
              <a:t>Procedures take zero or </a:t>
            </a:r>
            <a:r>
              <a:rPr lang="en-US" sz="2800" spc="-5" dirty="0" smtClean="0">
                <a:solidFill>
                  <a:srgbClr val="000000"/>
                </a:solidFill>
                <a:latin typeface="Arial"/>
                <a:cs typeface="Arial"/>
              </a:rPr>
              <a:t>more arguments,  </a:t>
            </a:r>
            <a:r>
              <a:rPr lang="en-US" sz="2800" dirty="0" smtClean="0">
                <a:solidFill>
                  <a:srgbClr val="000000"/>
                </a:solidFill>
                <a:latin typeface="Arial"/>
                <a:cs typeface="Arial"/>
              </a:rPr>
              <a:t>and </a:t>
            </a:r>
            <a:r>
              <a:rPr lang="en-US" sz="2800" spc="-5" dirty="0" smtClean="0">
                <a:solidFill>
                  <a:srgbClr val="000000"/>
                </a:solidFill>
                <a:latin typeface="Arial"/>
                <a:cs typeface="Arial"/>
              </a:rPr>
              <a:t>then </a:t>
            </a:r>
            <a:r>
              <a:rPr lang="en-US" sz="2800" dirty="0" smtClean="0">
                <a:solidFill>
                  <a:srgbClr val="000000"/>
                </a:solidFill>
                <a:latin typeface="Arial"/>
                <a:cs typeface="Arial"/>
              </a:rPr>
              <a:t>do</a:t>
            </a:r>
            <a:r>
              <a:rPr lang="en-US" sz="2800" spc="-45" dirty="0" smtClean="0">
                <a:solidFill>
                  <a:srgbClr val="000000"/>
                </a:solidFill>
                <a:latin typeface="Arial"/>
                <a:cs typeface="Arial"/>
              </a:rPr>
              <a:t> </a:t>
            </a:r>
            <a:r>
              <a:rPr lang="en-US" sz="2800" spc="-5" dirty="0" smtClean="0">
                <a:solidFill>
                  <a:srgbClr val="000000"/>
                </a:solidFill>
                <a:latin typeface="Arial"/>
                <a:cs typeface="Arial"/>
              </a:rPr>
              <a:t>something.</a:t>
            </a:r>
          </a:p>
          <a:p>
            <a:pPr marL="469265" lvl="0" indent="0">
              <a:lnSpc>
                <a:spcPct val="150000"/>
              </a:lnSpc>
              <a:spcBef>
                <a:spcPts val="0"/>
              </a:spcBef>
              <a:buClrTx/>
              <a:buSzTx/>
              <a:buNone/>
            </a:pPr>
            <a:r>
              <a:rPr lang="en-US" sz="4200" baseline="2976" dirty="0" smtClean="0">
                <a:solidFill>
                  <a:prstClr val="black"/>
                </a:solidFill>
                <a:latin typeface="Arial"/>
                <a:cs typeface="Arial"/>
              </a:rPr>
              <a:t>– </a:t>
            </a:r>
            <a:r>
              <a:rPr lang="en-US" sz="2800" spc="-5" dirty="0" err="1" smtClean="0">
                <a:solidFill>
                  <a:prstClr val="black"/>
                </a:solidFill>
                <a:latin typeface="Arial"/>
                <a:cs typeface="Arial"/>
              </a:rPr>
              <a:t>e.g</a:t>
            </a:r>
            <a:r>
              <a:rPr lang="en-US" sz="2800" spc="-5" dirty="0" smtClean="0">
                <a:solidFill>
                  <a:prstClr val="black"/>
                </a:solidFill>
                <a:latin typeface="Arial"/>
                <a:cs typeface="Arial"/>
              </a:rPr>
              <a:t> </a:t>
            </a:r>
            <a:r>
              <a:rPr lang="en-US" sz="2800" spc="-5" dirty="0" err="1" smtClean="0">
                <a:solidFill>
                  <a:prstClr val="black"/>
                </a:solidFill>
                <a:latin typeface="Arial"/>
                <a:cs typeface="Arial"/>
              </a:rPr>
              <a:t>printf</a:t>
            </a:r>
            <a:r>
              <a:rPr lang="en-US" sz="2800" spc="-5" dirty="0" smtClean="0">
                <a:solidFill>
                  <a:prstClr val="black"/>
                </a:solidFill>
                <a:latin typeface="Arial"/>
                <a:cs typeface="Arial"/>
              </a:rPr>
              <a:t>(“Hello”),</a:t>
            </a:r>
            <a:r>
              <a:rPr lang="en-US" sz="2800" spc="-105" dirty="0" smtClean="0">
                <a:solidFill>
                  <a:prstClr val="black"/>
                </a:solidFill>
                <a:latin typeface="Arial"/>
                <a:cs typeface="Arial"/>
              </a:rPr>
              <a:t> </a:t>
            </a:r>
            <a:r>
              <a:rPr lang="en-US" sz="2800" spc="-10" dirty="0" smtClean="0">
                <a:solidFill>
                  <a:prstClr val="black"/>
                </a:solidFill>
                <a:latin typeface="Arial"/>
                <a:cs typeface="Arial"/>
              </a:rPr>
              <a:t>exit,</a:t>
            </a:r>
            <a:endParaRPr lang="en-US" sz="2800" dirty="0" smtClean="0">
              <a:solidFill>
                <a:prstClr val="black"/>
              </a:solidFill>
              <a:latin typeface="Arial"/>
              <a:cs typeface="Arial"/>
            </a:endParaRPr>
          </a:p>
          <a:p>
            <a:pPr marL="355600" marR="383540" lvl="0" indent="-342900">
              <a:lnSpc>
                <a:spcPct val="150000"/>
              </a:lnSpc>
              <a:spcBef>
                <a:spcPts val="800"/>
              </a:spcBef>
              <a:buClrTx/>
              <a:buSzTx/>
              <a:buFontTx/>
              <a:buChar char="•"/>
              <a:tabLst>
                <a:tab pos="354965" algn="l"/>
                <a:tab pos="355600" algn="l"/>
              </a:tabLst>
            </a:pPr>
            <a:r>
              <a:rPr lang="en-US" sz="3200" dirty="0" smtClean="0">
                <a:solidFill>
                  <a:prstClr val="black"/>
                </a:solidFill>
                <a:latin typeface="Arial"/>
                <a:cs typeface="Arial"/>
              </a:rPr>
              <a:t>Functions take zero or </a:t>
            </a:r>
            <a:r>
              <a:rPr lang="en-US" sz="3200" spc="-5" dirty="0" smtClean="0">
                <a:solidFill>
                  <a:prstClr val="black"/>
                </a:solidFill>
                <a:latin typeface="Arial"/>
                <a:cs typeface="Arial"/>
              </a:rPr>
              <a:t>more arguments,  </a:t>
            </a:r>
            <a:r>
              <a:rPr lang="en-US" sz="3200" dirty="0" smtClean="0">
                <a:solidFill>
                  <a:prstClr val="black"/>
                </a:solidFill>
                <a:latin typeface="Arial"/>
                <a:cs typeface="Arial"/>
              </a:rPr>
              <a:t>and return a value of a given</a:t>
            </a:r>
            <a:r>
              <a:rPr lang="en-US" sz="3200" spc="-100" dirty="0" smtClean="0">
                <a:solidFill>
                  <a:prstClr val="black"/>
                </a:solidFill>
                <a:latin typeface="Arial"/>
                <a:cs typeface="Arial"/>
              </a:rPr>
              <a:t> </a:t>
            </a:r>
            <a:r>
              <a:rPr lang="en-US" sz="3200" spc="-5" dirty="0" smtClean="0">
                <a:solidFill>
                  <a:prstClr val="black"/>
                </a:solidFill>
                <a:latin typeface="Arial"/>
                <a:cs typeface="Arial"/>
              </a:rPr>
              <a:t>type</a:t>
            </a:r>
            <a:endParaRPr lang="en-US" sz="3200" dirty="0" smtClean="0">
              <a:solidFill>
                <a:prstClr val="black"/>
              </a:solidFill>
              <a:latin typeface="Arial"/>
              <a:cs typeface="Arial"/>
            </a:endParaRPr>
          </a:p>
          <a:p>
            <a:pPr marL="469265" lvl="0" indent="0">
              <a:lnSpc>
                <a:spcPct val="150000"/>
              </a:lnSpc>
              <a:spcBef>
                <a:spcPts val="690"/>
              </a:spcBef>
              <a:buClrTx/>
              <a:buSzTx/>
              <a:buNone/>
            </a:pPr>
            <a:r>
              <a:rPr lang="en-US" sz="4200" baseline="2976" dirty="0" smtClean="0">
                <a:solidFill>
                  <a:prstClr val="black"/>
                </a:solidFill>
                <a:latin typeface="Arial"/>
                <a:cs typeface="Arial"/>
              </a:rPr>
              <a:t>– </a:t>
            </a:r>
            <a:r>
              <a:rPr lang="en-US" sz="2800" spc="-5" dirty="0" smtClean="0">
                <a:solidFill>
                  <a:prstClr val="black"/>
                </a:solidFill>
                <a:latin typeface="Arial"/>
                <a:cs typeface="Arial"/>
              </a:rPr>
              <a:t>e.g. </a:t>
            </a:r>
            <a:r>
              <a:rPr lang="en-US" sz="2800" dirty="0" smtClean="0">
                <a:solidFill>
                  <a:prstClr val="black"/>
                </a:solidFill>
                <a:latin typeface="Arial"/>
                <a:cs typeface="Arial"/>
              </a:rPr>
              <a:t>X = </a:t>
            </a:r>
            <a:r>
              <a:rPr lang="en-US" sz="2800" dirty="0" err="1" smtClean="0">
                <a:solidFill>
                  <a:prstClr val="black"/>
                </a:solidFill>
                <a:latin typeface="Arial"/>
                <a:cs typeface="Arial"/>
              </a:rPr>
              <a:t>sqrt</a:t>
            </a:r>
            <a:r>
              <a:rPr lang="en-US" sz="2800" dirty="0" smtClean="0">
                <a:solidFill>
                  <a:prstClr val="black"/>
                </a:solidFill>
                <a:latin typeface="Arial"/>
                <a:cs typeface="Arial"/>
              </a:rPr>
              <a:t>(4), r = </a:t>
            </a:r>
            <a:r>
              <a:rPr lang="en-US" sz="2800" spc="-5" dirty="0" smtClean="0">
                <a:solidFill>
                  <a:prstClr val="black"/>
                </a:solidFill>
                <a:latin typeface="Arial"/>
                <a:cs typeface="Arial"/>
              </a:rPr>
              <a:t>random(), </a:t>
            </a:r>
            <a:r>
              <a:rPr lang="en-US" sz="2800" dirty="0" err="1" smtClean="0">
                <a:solidFill>
                  <a:prstClr val="black"/>
                </a:solidFill>
                <a:latin typeface="Arial"/>
                <a:cs typeface="Arial"/>
              </a:rPr>
              <a:t>fp</a:t>
            </a:r>
            <a:r>
              <a:rPr lang="en-US" sz="2800" dirty="0" smtClean="0">
                <a:solidFill>
                  <a:prstClr val="black"/>
                </a:solidFill>
                <a:latin typeface="Arial"/>
                <a:cs typeface="Arial"/>
              </a:rPr>
              <a:t> =</a:t>
            </a:r>
            <a:r>
              <a:rPr lang="en-US" sz="2800" spc="-100" dirty="0" smtClean="0">
                <a:solidFill>
                  <a:prstClr val="black"/>
                </a:solidFill>
                <a:latin typeface="Arial"/>
                <a:cs typeface="Arial"/>
              </a:rPr>
              <a:t> </a:t>
            </a:r>
            <a:r>
              <a:rPr lang="en-US" sz="2800" spc="-5" dirty="0" smtClean="0">
                <a:solidFill>
                  <a:prstClr val="black"/>
                </a:solidFill>
                <a:latin typeface="Arial"/>
                <a:cs typeface="Arial"/>
              </a:rPr>
              <a:t>open(“</a:t>
            </a:r>
            <a:r>
              <a:rPr lang="en-US" sz="2800" spc="-5" dirty="0" err="1" smtClean="0">
                <a:solidFill>
                  <a:prstClr val="black"/>
                </a:solidFill>
                <a:latin typeface="Arial"/>
                <a:cs typeface="Arial"/>
              </a:rPr>
              <a:t>foo</a:t>
            </a:r>
            <a:r>
              <a:rPr lang="en-US" sz="2800" spc="-5" dirty="0" smtClean="0">
                <a:solidFill>
                  <a:prstClr val="black"/>
                </a:solidFill>
                <a:latin typeface="Arial"/>
                <a:cs typeface="Arial"/>
              </a:rPr>
              <a:t>”)</a:t>
            </a:r>
            <a:endParaRPr lang="en-US" sz="2800" dirty="0" smtClean="0">
              <a:solidFill>
                <a:prstClr val="black"/>
              </a:solidFill>
              <a:latin typeface="Arial"/>
              <a:cs typeface="Arial"/>
            </a:endParaRPr>
          </a:p>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1118C7B-98AB-449A-8A07-D4B6B3875F9B}" type="slidenum">
              <a:rPr lang="en-US" smtClean="0"/>
              <a:pPr/>
              <a:t>165</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12700">
              <a:lnSpc>
                <a:spcPct val="100000"/>
              </a:lnSpc>
            </a:pPr>
            <a:r>
              <a:rPr lang="en-US" sz="3600" spc="150" dirty="0" smtClean="0">
                <a:solidFill>
                  <a:schemeClr val="tx1"/>
                </a:solidFill>
                <a:latin typeface="Tahoma"/>
                <a:cs typeface="Tahoma"/>
              </a:rPr>
              <a:t>Routines</a:t>
            </a:r>
            <a:r>
              <a:rPr lang="en-US" sz="3600" spc="-200" dirty="0" smtClean="0">
                <a:solidFill>
                  <a:schemeClr val="tx1"/>
                </a:solidFill>
                <a:latin typeface="Tahoma"/>
                <a:cs typeface="Tahoma"/>
              </a:rPr>
              <a:t> </a:t>
            </a:r>
            <a:r>
              <a:rPr lang="en-US" sz="3600" spc="165" dirty="0" smtClean="0">
                <a:solidFill>
                  <a:schemeClr val="tx1"/>
                </a:solidFill>
                <a:latin typeface="Tahoma"/>
                <a:cs typeface="Tahoma"/>
              </a:rPr>
              <a:t>-Elements</a:t>
            </a:r>
            <a:endParaRPr lang="en-US" sz="3600" dirty="0">
              <a:solidFill>
                <a:schemeClr val="tx1"/>
              </a:solidFill>
              <a:latin typeface="Tahoma"/>
              <a:cs typeface="Tahoma"/>
            </a:endParaRPr>
          </a:p>
        </p:txBody>
      </p:sp>
      <p:sp>
        <p:nvSpPr>
          <p:cNvPr id="3" name="Content Placeholder 2"/>
          <p:cNvSpPr>
            <a:spLocks noGrp="1"/>
          </p:cNvSpPr>
          <p:nvPr>
            <p:ph sz="quarter" idx="1"/>
          </p:nvPr>
        </p:nvSpPr>
        <p:spPr>
          <a:xfrm>
            <a:off x="612648" y="1600200"/>
            <a:ext cx="8153400" cy="2590800"/>
          </a:xfrm>
        </p:spPr>
        <p:txBody>
          <a:bodyPr>
            <a:normAutofit/>
          </a:bodyPr>
          <a:lstStyle/>
          <a:p>
            <a:pPr marL="346075" indent="-346075">
              <a:lnSpc>
                <a:spcPct val="100000"/>
              </a:lnSpc>
            </a:pPr>
            <a:r>
              <a:rPr lang="en-US" sz="2400" dirty="0" smtClean="0">
                <a:latin typeface="Arial"/>
                <a:cs typeface="Arial"/>
              </a:rPr>
              <a:t>Name </a:t>
            </a:r>
            <a:r>
              <a:rPr lang="en-US" sz="2400" spc="-5" dirty="0" smtClean="0">
                <a:latin typeface="Arial"/>
                <a:cs typeface="Arial"/>
              </a:rPr>
              <a:t>of the declared</a:t>
            </a:r>
            <a:r>
              <a:rPr lang="en-US" sz="2400" spc="-60" dirty="0" smtClean="0">
                <a:latin typeface="Arial"/>
                <a:cs typeface="Arial"/>
              </a:rPr>
              <a:t> </a:t>
            </a:r>
            <a:r>
              <a:rPr lang="en-US" sz="2400" spc="-5" dirty="0" smtClean="0">
                <a:latin typeface="Arial"/>
                <a:cs typeface="Arial"/>
              </a:rPr>
              <a:t>procedure</a:t>
            </a:r>
            <a:endParaRPr lang="en-US" sz="2400" dirty="0" smtClean="0">
              <a:latin typeface="Arial"/>
              <a:cs typeface="Arial"/>
            </a:endParaRPr>
          </a:p>
          <a:p>
            <a:pPr marL="346075" indent="-346075">
              <a:lnSpc>
                <a:spcPct val="100000"/>
              </a:lnSpc>
              <a:spcBef>
                <a:spcPts val="800"/>
              </a:spcBef>
            </a:pPr>
            <a:r>
              <a:rPr lang="en-US" sz="2400" dirty="0" smtClean="0">
                <a:latin typeface="Arial"/>
                <a:cs typeface="Arial"/>
              </a:rPr>
              <a:t>A </a:t>
            </a:r>
            <a:r>
              <a:rPr lang="en-US" sz="2400" spc="-5" dirty="0" smtClean="0">
                <a:latin typeface="Arial"/>
                <a:cs typeface="Arial"/>
              </a:rPr>
              <a:t>body consisting of local </a:t>
            </a:r>
            <a:r>
              <a:rPr lang="en-US" sz="2400" spc="-10" dirty="0" smtClean="0">
                <a:latin typeface="Arial"/>
                <a:cs typeface="Arial"/>
              </a:rPr>
              <a:t>declarations and</a:t>
            </a:r>
            <a:r>
              <a:rPr lang="en-US" sz="2400" spc="10" dirty="0" smtClean="0">
                <a:latin typeface="Arial"/>
                <a:cs typeface="Arial"/>
              </a:rPr>
              <a:t> </a:t>
            </a:r>
            <a:r>
              <a:rPr lang="en-US" sz="2400" dirty="0" smtClean="0">
                <a:latin typeface="Arial"/>
                <a:cs typeface="Arial"/>
              </a:rPr>
              <a:t>statements</a:t>
            </a:r>
          </a:p>
          <a:p>
            <a:pPr marL="346075" marR="811530" indent="-346075">
              <a:lnSpc>
                <a:spcPct val="100000"/>
              </a:lnSpc>
              <a:spcBef>
                <a:spcPts val="800"/>
              </a:spcBef>
            </a:pPr>
            <a:r>
              <a:rPr lang="en-US" sz="2400" dirty="0" smtClean="0">
                <a:latin typeface="Arial"/>
                <a:cs typeface="Arial"/>
              </a:rPr>
              <a:t>Formal </a:t>
            </a:r>
            <a:r>
              <a:rPr lang="en-US" sz="2400" spc="-5" dirty="0" smtClean="0">
                <a:latin typeface="Arial"/>
                <a:cs typeface="Arial"/>
              </a:rPr>
              <a:t>parameters which are replaced by actual  parameters</a:t>
            </a:r>
            <a:endParaRPr lang="en-US" sz="2400" dirty="0" smtClean="0">
              <a:latin typeface="Arial"/>
              <a:cs typeface="Arial"/>
            </a:endParaRPr>
          </a:p>
          <a:p>
            <a:pPr marL="346075" indent="-346075">
              <a:lnSpc>
                <a:spcPct val="100000"/>
              </a:lnSpc>
              <a:spcBef>
                <a:spcPts val="800"/>
              </a:spcBef>
            </a:pPr>
            <a:r>
              <a:rPr lang="en-US" sz="2400" spc="-5" dirty="0" smtClean="0">
                <a:latin typeface="Arial"/>
                <a:cs typeface="Arial"/>
              </a:rPr>
              <a:t>Result type </a:t>
            </a:r>
            <a:r>
              <a:rPr lang="en-US" sz="2400" dirty="0" smtClean="0">
                <a:latin typeface="Arial"/>
                <a:cs typeface="Arial"/>
              </a:rPr>
              <a:t>– </a:t>
            </a:r>
            <a:r>
              <a:rPr lang="en-US" sz="2400" spc="-5" dirty="0" smtClean="0">
                <a:latin typeface="Arial"/>
                <a:cs typeface="Arial"/>
              </a:rPr>
              <a:t>return</a:t>
            </a:r>
            <a:r>
              <a:rPr lang="en-US" sz="2400" spc="-70" dirty="0" smtClean="0">
                <a:latin typeface="Arial"/>
                <a:cs typeface="Arial"/>
              </a:rPr>
              <a:t> </a:t>
            </a:r>
            <a:r>
              <a:rPr lang="en-US" sz="2400" dirty="0" smtClean="0">
                <a:latin typeface="Arial"/>
                <a:cs typeface="Arial"/>
              </a:rPr>
              <a:t>type</a:t>
            </a:r>
          </a:p>
          <a:p>
            <a:pPr marL="346075" indent="-346075"/>
            <a:endParaRPr lang="en-US" sz="2400" dirty="0"/>
          </a:p>
        </p:txBody>
      </p:sp>
      <p:sp>
        <p:nvSpPr>
          <p:cNvPr id="4" name="object 8"/>
          <p:cNvSpPr/>
          <p:nvPr/>
        </p:nvSpPr>
        <p:spPr>
          <a:xfrm>
            <a:off x="4419600" y="3200400"/>
            <a:ext cx="4038600" cy="3200400"/>
          </a:xfrm>
          <a:prstGeom prst="rect">
            <a:avLst/>
          </a:prstGeom>
          <a:blipFill>
            <a:blip r:embed="rId2" cstate="print"/>
            <a:stretch>
              <a:fillRect/>
            </a:stretch>
          </a:blipFill>
        </p:spPr>
        <p:txBody>
          <a:bodyPr wrap="square" lIns="0" tIns="0" rIns="0" bIns="0" rtlCol="0"/>
          <a:lstStyle/>
          <a:p>
            <a:pPr algn="l" fontAlgn="auto">
              <a:spcBef>
                <a:spcPts val="0"/>
              </a:spcBef>
              <a:spcAft>
                <a:spcPts val="0"/>
              </a:spcAft>
            </a:pPr>
            <a:endParaRPr sz="1800">
              <a:solidFill>
                <a:prstClr val="black"/>
              </a:solidFill>
              <a:latin typeface="Tw Cen MT"/>
              <a:ea typeface="+mn-ea"/>
            </a:endParaRPr>
          </a:p>
        </p:txBody>
      </p:sp>
      <p:sp>
        <p:nvSpPr>
          <p:cNvPr id="5" name="Slide Number Placeholder 4"/>
          <p:cNvSpPr>
            <a:spLocks noGrp="1"/>
          </p:cNvSpPr>
          <p:nvPr>
            <p:ph type="sldNum" sz="quarter" idx="12"/>
          </p:nvPr>
        </p:nvSpPr>
        <p:spPr/>
        <p:txBody>
          <a:bodyPr>
            <a:normAutofit fontScale="85000" lnSpcReduction="20000"/>
          </a:bodyPr>
          <a:lstStyle/>
          <a:p>
            <a:fld id="{81118C7B-98AB-449A-8A07-D4B6B3875F9B}" type="slidenum">
              <a:rPr lang="en-US" smtClean="0"/>
              <a:pPr/>
              <a:t>166</a:t>
            </a:fld>
            <a:endParaRPr lang="en-US"/>
          </a:p>
        </p:txBody>
      </p:sp>
      <p:sp>
        <p:nvSpPr>
          <p:cNvPr id="6" name="Footer Placeholder 5"/>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50" dirty="0" smtClean="0">
                <a:solidFill>
                  <a:schemeClr val="tx1"/>
                </a:solidFill>
              </a:rPr>
              <a:t>Routines </a:t>
            </a:r>
            <a:r>
              <a:rPr lang="en-US" spc="170" dirty="0" smtClean="0">
                <a:solidFill>
                  <a:schemeClr val="tx1"/>
                </a:solidFill>
              </a:rPr>
              <a:t>-Generic</a:t>
            </a:r>
            <a:r>
              <a:rPr lang="en-US" spc="-285" dirty="0" smtClean="0">
                <a:solidFill>
                  <a:schemeClr val="tx1"/>
                </a:solidFill>
              </a:rPr>
              <a:t> </a:t>
            </a:r>
            <a:r>
              <a:rPr lang="en-US" spc="150" dirty="0" smtClean="0">
                <a:solidFill>
                  <a:schemeClr val="tx1"/>
                </a:solidFill>
              </a:rPr>
              <a:t>Routines</a:t>
            </a:r>
            <a:endParaRPr lang="en-US" dirty="0">
              <a:solidFill>
                <a:schemeClr val="tx1"/>
              </a:solidFill>
            </a:endParaRPr>
          </a:p>
        </p:txBody>
      </p:sp>
      <p:sp>
        <p:nvSpPr>
          <p:cNvPr id="4" name="object 5"/>
          <p:cNvSpPr/>
          <p:nvPr/>
        </p:nvSpPr>
        <p:spPr>
          <a:xfrm>
            <a:off x="304800" y="1752600"/>
            <a:ext cx="8534400" cy="4724400"/>
          </a:xfrm>
          <a:prstGeom prst="rect">
            <a:avLst/>
          </a:prstGeom>
          <a:blipFill>
            <a:blip r:embed="rId2" cstate="print"/>
            <a:stretch>
              <a:fillRect/>
            </a:stretch>
          </a:blipFill>
        </p:spPr>
        <p:txBody>
          <a:bodyPr wrap="square" lIns="0" tIns="0" rIns="0" bIns="0" rtlCol="0"/>
          <a:lstStyle/>
          <a:p>
            <a:pPr algn="l" fontAlgn="auto">
              <a:spcBef>
                <a:spcPts val="0"/>
              </a:spcBef>
              <a:spcAft>
                <a:spcPts val="0"/>
              </a:spcAft>
            </a:pPr>
            <a:endParaRPr sz="1800">
              <a:solidFill>
                <a:prstClr val="black"/>
              </a:solidFill>
              <a:latin typeface="Tw Cen MT"/>
              <a:ea typeface="+mn-ea"/>
            </a:endParaRPr>
          </a:p>
        </p:txBody>
      </p:sp>
      <p:sp>
        <p:nvSpPr>
          <p:cNvPr id="5" name="Slide Number Placeholder 4"/>
          <p:cNvSpPr>
            <a:spLocks noGrp="1"/>
          </p:cNvSpPr>
          <p:nvPr>
            <p:ph type="sldNum" sz="quarter" idx="12"/>
          </p:nvPr>
        </p:nvSpPr>
        <p:spPr/>
        <p:txBody>
          <a:bodyPr>
            <a:normAutofit fontScale="85000" lnSpcReduction="20000"/>
          </a:bodyPr>
          <a:lstStyle/>
          <a:p>
            <a:fld id="{81118C7B-98AB-449A-8A07-D4B6B3875F9B}" type="slidenum">
              <a:rPr lang="en-US" smtClean="0"/>
              <a:pPr/>
              <a:t>167</a:t>
            </a:fld>
            <a:endParaRPr lang="en-US"/>
          </a:p>
        </p:txBody>
      </p:sp>
      <p:sp>
        <p:nvSpPr>
          <p:cNvPr id="6" name="Footer Placeholder 5"/>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pc="150" dirty="0" smtClean="0">
                <a:solidFill>
                  <a:schemeClr val="tx1"/>
                </a:solidFill>
              </a:rPr>
              <a:t>Routines </a:t>
            </a:r>
            <a:r>
              <a:rPr lang="en-US" spc="140" dirty="0" smtClean="0">
                <a:solidFill>
                  <a:schemeClr val="tx1"/>
                </a:solidFill>
              </a:rPr>
              <a:t>-Aliasing </a:t>
            </a:r>
            <a:r>
              <a:rPr lang="en-US" spc="195" dirty="0" smtClean="0">
                <a:solidFill>
                  <a:schemeClr val="tx1"/>
                </a:solidFill>
              </a:rPr>
              <a:t>and</a:t>
            </a:r>
            <a:r>
              <a:rPr lang="en-US" spc="-405" dirty="0" smtClean="0">
                <a:solidFill>
                  <a:schemeClr val="tx1"/>
                </a:solidFill>
              </a:rPr>
              <a:t> </a:t>
            </a:r>
            <a:r>
              <a:rPr lang="en-US" spc="170" dirty="0" smtClean="0">
                <a:solidFill>
                  <a:schemeClr val="tx1"/>
                </a:solidFill>
              </a:rPr>
              <a:t>Overloading</a:t>
            </a:r>
            <a:endParaRPr lang="en-US" dirty="0">
              <a:solidFill>
                <a:schemeClr val="tx1"/>
              </a:solidFill>
            </a:endParaRPr>
          </a:p>
        </p:txBody>
      </p:sp>
      <p:sp>
        <p:nvSpPr>
          <p:cNvPr id="3" name="Content Placeholder 2"/>
          <p:cNvSpPr>
            <a:spLocks noGrp="1"/>
          </p:cNvSpPr>
          <p:nvPr>
            <p:ph sz="quarter" idx="1"/>
          </p:nvPr>
        </p:nvSpPr>
        <p:spPr>
          <a:xfrm>
            <a:off x="612648" y="1600200"/>
            <a:ext cx="8153400" cy="3505200"/>
          </a:xfrm>
        </p:spPr>
        <p:txBody>
          <a:bodyPr>
            <a:normAutofit/>
          </a:bodyPr>
          <a:lstStyle/>
          <a:p>
            <a:pPr algn="just"/>
            <a:r>
              <a:rPr lang="en-US" dirty="0" smtClean="0"/>
              <a:t>Overloading- Operator and Function Overloading </a:t>
            </a:r>
          </a:p>
          <a:p>
            <a:pPr algn="just">
              <a:buNone/>
            </a:pPr>
            <a:r>
              <a:rPr lang="en-US" dirty="0" smtClean="0"/>
              <a:t>– E.g.	</a:t>
            </a:r>
            <a:r>
              <a:rPr lang="en-US" dirty="0" err="1" smtClean="0"/>
              <a:t>printf</a:t>
            </a:r>
            <a:r>
              <a:rPr lang="en-US" dirty="0" smtClean="0"/>
              <a:t>(“%d”, &amp;a);</a:t>
            </a:r>
          </a:p>
          <a:p>
            <a:pPr algn="just">
              <a:buNone/>
            </a:pPr>
            <a:r>
              <a:rPr lang="en-US" dirty="0" smtClean="0"/>
              <a:t>         </a:t>
            </a:r>
            <a:r>
              <a:rPr lang="en-US" dirty="0" err="1" smtClean="0"/>
              <a:t>printf</a:t>
            </a:r>
            <a:r>
              <a:rPr lang="en-US" dirty="0" smtClean="0"/>
              <a:t>(“Hello World”);</a:t>
            </a:r>
          </a:p>
          <a:p>
            <a:pPr algn="just"/>
            <a:r>
              <a:rPr lang="en-US" sz="2800" spc="-5" dirty="0" smtClean="0">
                <a:latin typeface="Arial"/>
                <a:cs typeface="Arial"/>
              </a:rPr>
              <a:t>Aliasing </a:t>
            </a:r>
            <a:r>
              <a:rPr lang="en-US" sz="2800" dirty="0" smtClean="0">
                <a:latin typeface="Arial"/>
                <a:cs typeface="Arial"/>
              </a:rPr>
              <a:t>: </a:t>
            </a:r>
            <a:r>
              <a:rPr lang="en-US" sz="2800" spc="-5" dirty="0" smtClean="0">
                <a:latin typeface="Arial"/>
                <a:cs typeface="Arial"/>
              </a:rPr>
              <a:t>Aliasing </a:t>
            </a:r>
            <a:r>
              <a:rPr lang="en-US" sz="2800" dirty="0" smtClean="0">
                <a:latin typeface="Arial"/>
                <a:cs typeface="Arial"/>
              </a:rPr>
              <a:t>is </a:t>
            </a:r>
            <a:r>
              <a:rPr lang="en-US" sz="2800" spc="-5" dirty="0" smtClean="0">
                <a:latin typeface="Arial"/>
                <a:cs typeface="Arial"/>
              </a:rPr>
              <a:t>exactly the opposite of  overloading. </a:t>
            </a:r>
            <a:r>
              <a:rPr lang="en-US" sz="2800" spc="-10" dirty="0" smtClean="0">
                <a:latin typeface="Arial"/>
                <a:cs typeface="Arial"/>
              </a:rPr>
              <a:t>Two </a:t>
            </a:r>
            <a:r>
              <a:rPr lang="en-US" sz="2800" spc="-5" dirty="0" smtClean="0">
                <a:latin typeface="Arial"/>
                <a:cs typeface="Arial"/>
              </a:rPr>
              <a:t>names </a:t>
            </a:r>
            <a:r>
              <a:rPr lang="en-US" sz="2800" dirty="0" smtClean="0">
                <a:latin typeface="Arial"/>
                <a:cs typeface="Arial"/>
              </a:rPr>
              <a:t>are </a:t>
            </a:r>
            <a:r>
              <a:rPr lang="en-US" sz="2800" spc="-5" dirty="0" smtClean="0">
                <a:latin typeface="Arial"/>
                <a:cs typeface="Arial"/>
              </a:rPr>
              <a:t>aliases </a:t>
            </a:r>
            <a:r>
              <a:rPr lang="en-US" sz="2800" dirty="0" smtClean="0">
                <a:latin typeface="Arial"/>
                <a:cs typeface="Arial"/>
              </a:rPr>
              <a:t>if </a:t>
            </a:r>
            <a:r>
              <a:rPr lang="en-US" sz="2800" spc="-5" dirty="0" smtClean="0">
                <a:latin typeface="Arial"/>
                <a:cs typeface="Arial"/>
              </a:rPr>
              <a:t>they  denote the </a:t>
            </a:r>
            <a:r>
              <a:rPr lang="en-US" sz="2800" spc="5" dirty="0" smtClean="0">
                <a:latin typeface="Arial"/>
                <a:cs typeface="Arial"/>
              </a:rPr>
              <a:t>same </a:t>
            </a:r>
            <a:r>
              <a:rPr lang="en-US" sz="2800" spc="-5" dirty="0" smtClean="0">
                <a:latin typeface="Arial"/>
                <a:cs typeface="Arial"/>
              </a:rPr>
              <a:t>entity at the </a:t>
            </a:r>
            <a:r>
              <a:rPr lang="en-US" sz="2800" dirty="0" smtClean="0">
                <a:latin typeface="Arial"/>
                <a:cs typeface="Arial"/>
              </a:rPr>
              <a:t>same </a:t>
            </a:r>
            <a:r>
              <a:rPr lang="en-US" sz="2800" spc="-5" dirty="0" smtClean="0">
                <a:latin typeface="Arial"/>
                <a:cs typeface="Arial"/>
              </a:rPr>
              <a:t>program  point.</a:t>
            </a:r>
            <a:endParaRPr lang="en-US" sz="2800" dirty="0" smtClean="0">
              <a:latin typeface="Arial"/>
              <a:cs typeface="Arial"/>
            </a:endParaRPr>
          </a:p>
          <a:p>
            <a:pPr algn="just"/>
            <a:endParaRPr lang="en-US" dirty="0" smtClean="0"/>
          </a:p>
          <a:p>
            <a:pPr algn="just"/>
            <a:endParaRPr lang="en-US" dirty="0"/>
          </a:p>
        </p:txBody>
      </p:sp>
      <p:sp>
        <p:nvSpPr>
          <p:cNvPr id="4" name="object 6"/>
          <p:cNvSpPr/>
          <p:nvPr/>
        </p:nvSpPr>
        <p:spPr>
          <a:xfrm>
            <a:off x="2133600" y="4572000"/>
            <a:ext cx="5486400" cy="2057400"/>
          </a:xfrm>
          <a:prstGeom prst="rect">
            <a:avLst/>
          </a:prstGeom>
          <a:blipFill>
            <a:blip r:embed="rId2" cstate="print"/>
            <a:stretch>
              <a:fillRect/>
            </a:stretch>
          </a:blipFill>
        </p:spPr>
        <p:txBody>
          <a:bodyPr wrap="square" lIns="0" tIns="0" rIns="0" bIns="0" rtlCol="0"/>
          <a:lstStyle/>
          <a:p>
            <a:pPr algn="l" fontAlgn="auto">
              <a:spcBef>
                <a:spcPts val="0"/>
              </a:spcBef>
              <a:spcAft>
                <a:spcPts val="0"/>
              </a:spcAft>
            </a:pPr>
            <a:endParaRPr sz="1800">
              <a:solidFill>
                <a:prstClr val="black"/>
              </a:solidFill>
              <a:latin typeface="Tw Cen MT"/>
              <a:ea typeface="+mn-ea"/>
            </a:endParaRPr>
          </a:p>
        </p:txBody>
      </p:sp>
      <p:sp>
        <p:nvSpPr>
          <p:cNvPr id="5" name="Slide Number Placeholder 4"/>
          <p:cNvSpPr>
            <a:spLocks noGrp="1"/>
          </p:cNvSpPr>
          <p:nvPr>
            <p:ph type="sldNum" sz="quarter" idx="12"/>
          </p:nvPr>
        </p:nvSpPr>
        <p:spPr/>
        <p:txBody>
          <a:bodyPr>
            <a:normAutofit fontScale="85000" lnSpcReduction="20000"/>
          </a:bodyPr>
          <a:lstStyle/>
          <a:p>
            <a:fld id="{81118C7B-98AB-449A-8A07-D4B6B3875F9B}" type="slidenum">
              <a:rPr lang="en-US" smtClean="0"/>
              <a:pPr/>
              <a:t>168</a:t>
            </a:fld>
            <a:endParaRPr lang="en-US"/>
          </a:p>
        </p:txBody>
      </p:sp>
      <p:sp>
        <p:nvSpPr>
          <p:cNvPr id="6" name="Footer Placeholder 5"/>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pc="170" dirty="0" smtClean="0">
                <a:solidFill>
                  <a:schemeClr val="tx1"/>
                </a:solidFill>
              </a:rPr>
              <a:t>Abstract </a:t>
            </a:r>
            <a:r>
              <a:rPr lang="en-US" spc="190" dirty="0" smtClean="0">
                <a:solidFill>
                  <a:schemeClr val="tx1"/>
                </a:solidFill>
              </a:rPr>
              <a:t>Semantic</a:t>
            </a:r>
            <a:r>
              <a:rPr lang="en-US" spc="-340" dirty="0" smtClean="0">
                <a:solidFill>
                  <a:schemeClr val="tx1"/>
                </a:solidFill>
              </a:rPr>
              <a:t> </a:t>
            </a:r>
            <a:r>
              <a:rPr lang="en-US" spc="160" dirty="0" smtClean="0">
                <a:solidFill>
                  <a:schemeClr val="tx1"/>
                </a:solidFill>
              </a:rPr>
              <a:t>Processor</a:t>
            </a:r>
            <a:endParaRPr lang="en-US" dirty="0">
              <a:solidFill>
                <a:schemeClr val="tx1"/>
              </a:solidFill>
            </a:endParaRPr>
          </a:p>
        </p:txBody>
      </p:sp>
      <p:pic>
        <p:nvPicPr>
          <p:cNvPr id="1026" name="Picture 2"/>
          <p:cNvPicPr>
            <a:picLocks noGrp="1" noChangeAspect="1" noChangeArrowheads="1"/>
          </p:cNvPicPr>
          <p:nvPr>
            <p:ph sz="quarter" idx="1"/>
          </p:nvPr>
        </p:nvPicPr>
        <p:blipFill>
          <a:blip r:embed="rId2" cstate="print"/>
          <a:srcRect/>
          <a:stretch>
            <a:fillRect/>
          </a:stretch>
        </p:blipFill>
        <p:spPr bwMode="auto">
          <a:xfrm>
            <a:off x="1371600" y="1676400"/>
            <a:ext cx="6096000" cy="3581400"/>
          </a:xfrm>
          <a:prstGeom prst="rect">
            <a:avLst/>
          </a:prstGeom>
          <a:noFill/>
          <a:ln w="9525">
            <a:noFill/>
            <a:miter lim="800000"/>
            <a:headEnd/>
            <a:tailEnd/>
          </a:ln>
        </p:spPr>
      </p:pic>
      <p:sp>
        <p:nvSpPr>
          <p:cNvPr id="5" name="object 5"/>
          <p:cNvSpPr txBox="1"/>
          <p:nvPr/>
        </p:nvSpPr>
        <p:spPr>
          <a:xfrm>
            <a:off x="5715000" y="5181600"/>
            <a:ext cx="3011805" cy="1107996"/>
          </a:xfrm>
          <a:prstGeom prst="rect">
            <a:avLst/>
          </a:prstGeom>
        </p:spPr>
        <p:txBody>
          <a:bodyPr vert="horz" wrap="square" lIns="0" tIns="0" rIns="0" bIns="0" rtlCol="0">
            <a:spAutoFit/>
          </a:bodyPr>
          <a:lstStyle/>
          <a:p>
            <a:pPr marL="12700" marR="503555" algn="l" fontAlgn="auto">
              <a:spcBef>
                <a:spcPts val="0"/>
              </a:spcBef>
              <a:spcAft>
                <a:spcPts val="0"/>
              </a:spcAft>
            </a:pPr>
            <a:r>
              <a:rPr dirty="0">
                <a:solidFill>
                  <a:prstClr val="black"/>
                </a:solidFill>
                <a:latin typeface="Arial"/>
                <a:ea typeface="+mn-ea"/>
                <a:cs typeface="Arial"/>
              </a:rPr>
              <a:t>D = </a:t>
            </a:r>
            <a:r>
              <a:rPr spc="-5" dirty="0">
                <a:solidFill>
                  <a:prstClr val="black"/>
                </a:solidFill>
                <a:latin typeface="Arial"/>
                <a:ea typeface="+mn-ea"/>
                <a:cs typeface="Arial"/>
              </a:rPr>
              <a:t>data </a:t>
            </a:r>
            <a:r>
              <a:rPr spc="5" dirty="0">
                <a:solidFill>
                  <a:prstClr val="black"/>
                </a:solidFill>
                <a:latin typeface="Arial"/>
                <a:ea typeface="+mn-ea"/>
                <a:cs typeface="Arial"/>
              </a:rPr>
              <a:t>memory  </a:t>
            </a:r>
            <a:r>
              <a:rPr dirty="0">
                <a:solidFill>
                  <a:prstClr val="black"/>
                </a:solidFill>
                <a:latin typeface="Arial"/>
                <a:ea typeface="+mn-ea"/>
                <a:cs typeface="Arial"/>
              </a:rPr>
              <a:t>C = </a:t>
            </a:r>
            <a:r>
              <a:rPr spc="-10" dirty="0">
                <a:solidFill>
                  <a:prstClr val="black"/>
                </a:solidFill>
                <a:latin typeface="Arial"/>
                <a:ea typeface="+mn-ea"/>
                <a:cs typeface="Arial"/>
              </a:rPr>
              <a:t>Code</a:t>
            </a:r>
            <a:r>
              <a:rPr spc="-85" dirty="0">
                <a:solidFill>
                  <a:prstClr val="black"/>
                </a:solidFill>
                <a:latin typeface="Arial"/>
                <a:ea typeface="+mn-ea"/>
                <a:cs typeface="Arial"/>
              </a:rPr>
              <a:t> </a:t>
            </a:r>
            <a:r>
              <a:rPr spc="5" dirty="0">
                <a:solidFill>
                  <a:prstClr val="black"/>
                </a:solidFill>
                <a:latin typeface="Arial"/>
                <a:ea typeface="+mn-ea"/>
                <a:cs typeface="Arial"/>
              </a:rPr>
              <a:t>memory</a:t>
            </a:r>
            <a:endParaRPr dirty="0">
              <a:solidFill>
                <a:prstClr val="black"/>
              </a:solidFill>
              <a:latin typeface="Arial"/>
              <a:ea typeface="+mn-ea"/>
              <a:cs typeface="Arial"/>
            </a:endParaRPr>
          </a:p>
          <a:p>
            <a:pPr marL="12700" algn="l" fontAlgn="auto">
              <a:spcBef>
                <a:spcPts val="0"/>
              </a:spcBef>
              <a:spcAft>
                <a:spcPts val="0"/>
              </a:spcAft>
            </a:pPr>
            <a:r>
              <a:rPr spc="-5" dirty="0">
                <a:solidFill>
                  <a:prstClr val="black"/>
                </a:solidFill>
                <a:latin typeface="Arial"/>
                <a:ea typeface="+mn-ea"/>
                <a:cs typeface="Arial"/>
              </a:rPr>
              <a:t>ip </a:t>
            </a:r>
            <a:r>
              <a:rPr dirty="0">
                <a:solidFill>
                  <a:prstClr val="black"/>
                </a:solidFill>
                <a:latin typeface="Arial"/>
                <a:ea typeface="+mn-ea"/>
                <a:cs typeface="Arial"/>
              </a:rPr>
              <a:t>= </a:t>
            </a:r>
            <a:r>
              <a:rPr spc="-5" dirty="0">
                <a:solidFill>
                  <a:prstClr val="black"/>
                </a:solidFill>
                <a:latin typeface="Arial"/>
                <a:ea typeface="+mn-ea"/>
                <a:cs typeface="Arial"/>
              </a:rPr>
              <a:t>instruction</a:t>
            </a:r>
            <a:r>
              <a:rPr spc="-75" dirty="0">
                <a:solidFill>
                  <a:prstClr val="black"/>
                </a:solidFill>
                <a:latin typeface="Arial"/>
                <a:ea typeface="+mn-ea"/>
                <a:cs typeface="Arial"/>
              </a:rPr>
              <a:t> </a:t>
            </a:r>
            <a:r>
              <a:rPr spc="-5" dirty="0">
                <a:solidFill>
                  <a:prstClr val="black"/>
                </a:solidFill>
                <a:latin typeface="Arial"/>
                <a:ea typeface="+mn-ea"/>
                <a:cs typeface="Arial"/>
              </a:rPr>
              <a:t>pointer</a:t>
            </a:r>
            <a:endParaRPr dirty="0">
              <a:solidFill>
                <a:prstClr val="black"/>
              </a:solidFill>
              <a:latin typeface="Arial"/>
              <a:ea typeface="+mn-ea"/>
              <a:cs typeface="Arial"/>
            </a:endParaRPr>
          </a:p>
        </p:txBody>
      </p:sp>
      <p:sp>
        <p:nvSpPr>
          <p:cNvPr id="6" name="Slide Number Placeholder 5"/>
          <p:cNvSpPr>
            <a:spLocks noGrp="1"/>
          </p:cNvSpPr>
          <p:nvPr>
            <p:ph type="sldNum" sz="quarter" idx="12"/>
          </p:nvPr>
        </p:nvSpPr>
        <p:spPr/>
        <p:txBody>
          <a:bodyPr>
            <a:normAutofit fontScale="85000" lnSpcReduction="20000"/>
          </a:bodyPr>
          <a:lstStyle/>
          <a:p>
            <a:fld id="{81118C7B-98AB-449A-8A07-D4B6B3875F9B}" type="slidenum">
              <a:rPr lang="en-US" smtClean="0"/>
              <a:pPr/>
              <a:t>169</a:t>
            </a:fld>
            <a:endParaRPr lang="en-US"/>
          </a:p>
        </p:txBody>
      </p:sp>
      <p:sp>
        <p:nvSpPr>
          <p:cNvPr id="7" name="Footer Placeholder 6"/>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00898" cy="716026"/>
          </a:xfrm>
        </p:spPr>
        <p:txBody>
          <a:bodyPr/>
          <a:lstStyle/>
          <a:p>
            <a:r>
              <a:rPr lang="en-US" b="1" dirty="0" smtClean="0">
                <a:solidFill>
                  <a:schemeClr val="tx1"/>
                </a:solidFill>
              </a:rPr>
              <a:t>Models description</a:t>
            </a:r>
            <a:endParaRPr lang="en-US" b="1" dirty="0">
              <a:solidFill>
                <a:schemeClr val="tx1"/>
              </a:solidFill>
            </a:endParaRPr>
          </a:p>
        </p:txBody>
      </p:sp>
      <p:sp>
        <p:nvSpPr>
          <p:cNvPr id="3" name="Content Placeholder 2"/>
          <p:cNvSpPr>
            <a:spLocks noGrp="1"/>
          </p:cNvSpPr>
          <p:nvPr>
            <p:ph sz="quarter" idx="1"/>
          </p:nvPr>
        </p:nvSpPr>
        <p:spPr>
          <a:xfrm>
            <a:off x="457200" y="1374622"/>
            <a:ext cx="8153294" cy="5178496"/>
          </a:xfrm>
        </p:spPr>
        <p:txBody>
          <a:bodyPr>
            <a:normAutofit lnSpcReduction="10000"/>
          </a:bodyPr>
          <a:lstStyle/>
          <a:p>
            <a:pPr>
              <a:buNone/>
            </a:pPr>
            <a:r>
              <a:rPr lang="en-US" b="1" dirty="0" smtClean="0">
                <a:solidFill>
                  <a:srgbClr val="000099"/>
                </a:solidFill>
              </a:rPr>
              <a:t>V- model</a:t>
            </a:r>
          </a:p>
          <a:p>
            <a:pPr marL="457200" indent="-457200" algn="just">
              <a:buFont typeface="+mj-lt"/>
              <a:buAutoNum type="arabicPeriod"/>
            </a:pPr>
            <a:r>
              <a:rPr lang="en-US" dirty="0" smtClean="0"/>
              <a:t>Verification and Validation model.</a:t>
            </a:r>
          </a:p>
          <a:p>
            <a:pPr marL="457200" indent="-457200" algn="just">
              <a:buFont typeface="+mj-lt"/>
              <a:buAutoNum type="arabicPeriod"/>
            </a:pPr>
            <a:r>
              <a:rPr lang="en-US" dirty="0" smtClean="0"/>
              <a:t>Like waterfall model</a:t>
            </a:r>
          </a:p>
          <a:p>
            <a:pPr marL="457200" indent="-457200" algn="just">
              <a:buFont typeface="+mj-lt"/>
              <a:buAutoNum type="arabicPeriod"/>
            </a:pPr>
            <a:r>
              <a:rPr lang="en-US" dirty="0" smtClean="0"/>
              <a:t>Testing of the product is planned in parallel with a corresponding phase of development .</a:t>
            </a:r>
          </a:p>
          <a:p>
            <a:pPr marL="457200" indent="-457200" algn="just">
              <a:buNone/>
            </a:pPr>
            <a:r>
              <a:rPr lang="en-US" b="1" dirty="0" smtClean="0">
                <a:solidFill>
                  <a:srgbClr val="000099"/>
                </a:solidFill>
              </a:rPr>
              <a:t>Incremental model</a:t>
            </a:r>
          </a:p>
          <a:p>
            <a:pPr marL="457200" indent="-457200" algn="just">
              <a:buFont typeface="+mj-lt"/>
              <a:buAutoNum type="arabicPeriod"/>
            </a:pPr>
            <a:r>
              <a:rPr lang="en-US" dirty="0" smtClean="0"/>
              <a:t> </a:t>
            </a:r>
            <a:r>
              <a:rPr lang="en-US" b="1" dirty="0" smtClean="0">
                <a:hlinkClick r:id="rId2" tooltip="What is Waterfall model- advantages, disadvantages and when to use it?"/>
              </a:rPr>
              <a:t>“multi-waterfall” cycle</a:t>
            </a:r>
            <a:r>
              <a:rPr lang="en-US" dirty="0" smtClean="0"/>
              <a:t>.</a:t>
            </a:r>
          </a:p>
          <a:p>
            <a:pPr marL="457200" indent="-457200" algn="just">
              <a:buFont typeface="+mj-lt"/>
              <a:buAutoNum type="arabicPeriod"/>
            </a:pPr>
            <a:r>
              <a:rPr lang="en-US" dirty="0" smtClean="0"/>
              <a:t>Cycles are divided up into smaller, more easily managed modules.</a:t>
            </a:r>
          </a:p>
          <a:p>
            <a:pPr marL="457200" indent="-457200" algn="just">
              <a:buFont typeface="+mj-lt"/>
              <a:buAutoNum type="arabicPeriod"/>
            </a:pPr>
            <a:r>
              <a:rPr lang="en-US" dirty="0" smtClean="0"/>
              <a:t>Each module passes through the requirements, design, implementation and </a:t>
            </a:r>
            <a:r>
              <a:rPr lang="en-US" b="1" dirty="0" smtClean="0">
                <a:hlinkClick r:id="rId3" tooltip="software testing"/>
              </a:rPr>
              <a:t>testing</a:t>
            </a:r>
            <a:r>
              <a:rPr lang="en-US" dirty="0" smtClean="0"/>
              <a:t> phases.</a:t>
            </a:r>
          </a:p>
          <a:p>
            <a:pPr marL="457200" indent="-457200" algn="just">
              <a:buFont typeface="+mj-lt"/>
              <a:buAutoNum type="arabicPeriod"/>
            </a:pPr>
            <a:r>
              <a:rPr lang="en-US" dirty="0" smtClean="0"/>
              <a:t>Total cost is higher than </a:t>
            </a:r>
            <a:r>
              <a:rPr lang="en-US" b="1" dirty="0" smtClean="0">
                <a:hlinkClick r:id="rId2" tooltip="What is Waterfall model- advantages, disadvantages and when to use it?"/>
              </a:rPr>
              <a:t>waterfall</a:t>
            </a:r>
            <a:r>
              <a:rPr lang="en-US" dirty="0" smtClean="0"/>
              <a:t>.</a:t>
            </a:r>
          </a:p>
          <a:p>
            <a:pPr marL="457200" indent="-457200" algn="just">
              <a:buFont typeface="+mj-lt"/>
              <a:buAutoNum type="arabicPeriod"/>
            </a:pPr>
            <a:endParaRPr lang="en-US" dirty="0"/>
          </a:p>
        </p:txBody>
      </p:sp>
      <p:sp>
        <p:nvSpPr>
          <p:cNvPr id="4" name="Slide Number Placeholder 3"/>
          <p:cNvSpPr>
            <a:spLocks noGrp="1"/>
          </p:cNvSpPr>
          <p:nvPr>
            <p:ph type="sldNum" sz="quarter" idx="12"/>
          </p:nvPr>
        </p:nvSpPr>
        <p:spPr/>
        <p:txBody>
          <a:bodyPr/>
          <a:lstStyle/>
          <a:p>
            <a:fld id="{81118C7B-98AB-449A-8A07-D4B6B3875F9B}" type="slidenum">
              <a:rPr lang="en-US" smtClean="0"/>
              <a:pPr/>
              <a:t>17</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838200"/>
          </a:xfrm>
        </p:spPr>
        <p:txBody>
          <a:bodyPr>
            <a:normAutofit fontScale="90000"/>
          </a:bodyPr>
          <a:lstStyle/>
          <a:p>
            <a:r>
              <a:rPr lang="en-US" spc="170" dirty="0" smtClean="0">
                <a:solidFill>
                  <a:schemeClr val="tx1"/>
                </a:solidFill>
              </a:rPr>
              <a:t>Abstract </a:t>
            </a:r>
            <a:r>
              <a:rPr lang="en-US" spc="190" dirty="0" smtClean="0">
                <a:solidFill>
                  <a:schemeClr val="tx1"/>
                </a:solidFill>
              </a:rPr>
              <a:t>Semantic</a:t>
            </a:r>
            <a:r>
              <a:rPr lang="en-US" spc="-340" dirty="0" smtClean="0">
                <a:solidFill>
                  <a:schemeClr val="tx1"/>
                </a:solidFill>
              </a:rPr>
              <a:t> </a:t>
            </a:r>
            <a:r>
              <a:rPr lang="en-US" spc="160" dirty="0" smtClean="0">
                <a:solidFill>
                  <a:schemeClr val="tx1"/>
                </a:solidFill>
              </a:rPr>
              <a:t>Processor (Cont..)</a:t>
            </a:r>
            <a:endParaRPr lang="en-US" dirty="0"/>
          </a:p>
        </p:txBody>
      </p:sp>
      <p:sp>
        <p:nvSpPr>
          <p:cNvPr id="3" name="Content Placeholder 2"/>
          <p:cNvSpPr>
            <a:spLocks noGrp="1"/>
          </p:cNvSpPr>
          <p:nvPr>
            <p:ph sz="quarter" idx="1"/>
          </p:nvPr>
        </p:nvSpPr>
        <p:spPr>
          <a:xfrm>
            <a:off x="381000" y="1447800"/>
            <a:ext cx="8385048" cy="5257800"/>
          </a:xfrm>
        </p:spPr>
        <p:style>
          <a:lnRef idx="2">
            <a:schemeClr val="accent2"/>
          </a:lnRef>
          <a:fillRef idx="1">
            <a:schemeClr val="lt1"/>
          </a:fillRef>
          <a:effectRef idx="0">
            <a:schemeClr val="accent2"/>
          </a:effectRef>
          <a:fontRef idx="minor">
            <a:schemeClr val="dk1"/>
          </a:fontRef>
        </p:style>
        <p:txBody>
          <a:bodyPr>
            <a:normAutofit/>
          </a:bodyPr>
          <a:lstStyle/>
          <a:p>
            <a:pPr algn="just"/>
            <a:r>
              <a:rPr lang="en-US" i="1" dirty="0" smtClean="0"/>
              <a:t>Instruction Pointer: </a:t>
            </a:r>
            <a:r>
              <a:rPr lang="en-US" dirty="0" smtClean="0"/>
              <a:t>the reference to the instruction currently being executed.</a:t>
            </a:r>
          </a:p>
          <a:p>
            <a:pPr algn="just"/>
            <a:r>
              <a:rPr lang="en-US" i="1" dirty="0" smtClean="0"/>
              <a:t>Memory: </a:t>
            </a:r>
            <a:r>
              <a:rPr lang="en-US" dirty="0" smtClean="0"/>
              <a:t>the </a:t>
            </a:r>
            <a:r>
              <a:rPr lang="en-US" dirty="0" smtClean="0">
                <a:solidFill>
                  <a:srgbClr val="FF0000"/>
                </a:solidFill>
              </a:rPr>
              <a:t>instructions</a:t>
            </a:r>
            <a:r>
              <a:rPr lang="en-US" dirty="0" smtClean="0"/>
              <a:t> to be executed and the </a:t>
            </a:r>
            <a:r>
              <a:rPr lang="en-US" dirty="0" smtClean="0">
                <a:solidFill>
                  <a:srgbClr val="FF0000"/>
                </a:solidFill>
              </a:rPr>
              <a:t>data</a:t>
            </a:r>
            <a:r>
              <a:rPr lang="en-US" dirty="0" smtClean="0"/>
              <a:t> to be manipulated are stored</a:t>
            </a:r>
          </a:p>
          <a:p>
            <a:pPr algn="just">
              <a:buNone/>
            </a:pPr>
            <a:endParaRPr lang="en-US" dirty="0" smtClean="0"/>
          </a:p>
          <a:p>
            <a:pPr algn="just">
              <a:buNone/>
            </a:pPr>
            <a:endParaRPr lang="en-US" dirty="0" smtClean="0"/>
          </a:p>
          <a:p>
            <a:pPr algn="just"/>
            <a:endParaRPr lang="en-US" i="1" dirty="0" smtClean="0"/>
          </a:p>
          <a:p>
            <a:pPr algn="just"/>
            <a:r>
              <a:rPr lang="en-US" i="1" dirty="0" smtClean="0"/>
              <a:t>Processor.</a:t>
            </a:r>
          </a:p>
          <a:p>
            <a:pPr algn="just"/>
            <a:r>
              <a:rPr lang="en-US" dirty="0" smtClean="0"/>
              <a:t>The instruction pointer (</a:t>
            </a:r>
            <a:r>
              <a:rPr lang="en-US" dirty="0" err="1" smtClean="0"/>
              <a:t>ip</a:t>
            </a:r>
            <a:r>
              <a:rPr lang="en-US" dirty="0" smtClean="0"/>
              <a:t>) is always used </a:t>
            </a:r>
            <a:r>
              <a:rPr lang="en-US" b="1" dirty="0" smtClean="0"/>
              <a:t>to point to a location in C;</a:t>
            </a:r>
            <a:r>
              <a:rPr lang="en-US" dirty="0" smtClean="0"/>
              <a:t> it is initialized to </a:t>
            </a:r>
            <a:r>
              <a:rPr lang="en-US" dirty="0" smtClean="0">
                <a:solidFill>
                  <a:srgbClr val="FF0000"/>
                </a:solidFill>
              </a:rPr>
              <a:t>0</a:t>
            </a:r>
            <a:r>
              <a:rPr lang="en-US" dirty="0" smtClean="0"/>
              <a:t>.</a:t>
            </a:r>
            <a:endParaRPr lang="en-US" dirty="0"/>
          </a:p>
        </p:txBody>
      </p:sp>
      <p:sp>
        <p:nvSpPr>
          <p:cNvPr id="4" name="Rounded Rectangle 3"/>
          <p:cNvSpPr/>
          <p:nvPr/>
        </p:nvSpPr>
        <p:spPr>
          <a:xfrm>
            <a:off x="1981200" y="3810000"/>
            <a:ext cx="1981200" cy="1143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fontAlgn="auto">
              <a:spcBef>
                <a:spcPts val="0"/>
              </a:spcBef>
              <a:spcAft>
                <a:spcPts val="0"/>
              </a:spcAft>
            </a:pPr>
            <a:r>
              <a:rPr lang="en-US" b="1" i="1" dirty="0" smtClean="0">
                <a:solidFill>
                  <a:prstClr val="black"/>
                </a:solidFill>
              </a:rPr>
              <a:t>code memory (C)</a:t>
            </a:r>
            <a:endParaRPr lang="en-US" b="1" dirty="0">
              <a:solidFill>
                <a:prstClr val="black"/>
              </a:solidFill>
            </a:endParaRPr>
          </a:p>
        </p:txBody>
      </p:sp>
      <p:sp>
        <p:nvSpPr>
          <p:cNvPr id="5" name="Rounded Rectangle 4"/>
          <p:cNvSpPr/>
          <p:nvPr/>
        </p:nvSpPr>
        <p:spPr>
          <a:xfrm>
            <a:off x="5334000" y="3733800"/>
            <a:ext cx="1905000" cy="1143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fontAlgn="auto">
              <a:spcBef>
                <a:spcPts val="0"/>
              </a:spcBef>
              <a:spcAft>
                <a:spcPts val="0"/>
              </a:spcAft>
            </a:pPr>
            <a:r>
              <a:rPr lang="en-US" b="1" i="1" dirty="0" smtClean="0">
                <a:solidFill>
                  <a:prstClr val="black"/>
                </a:solidFill>
              </a:rPr>
              <a:t>Data memory (D)</a:t>
            </a:r>
            <a:endParaRPr lang="en-US" b="1" dirty="0">
              <a:solidFill>
                <a:prstClr val="black"/>
              </a:solidFill>
            </a:endParaRPr>
          </a:p>
        </p:txBody>
      </p:sp>
      <p:sp>
        <p:nvSpPr>
          <p:cNvPr id="6" name="Slide Number Placeholder 5"/>
          <p:cNvSpPr>
            <a:spLocks noGrp="1"/>
          </p:cNvSpPr>
          <p:nvPr>
            <p:ph type="sldNum" sz="quarter" idx="12"/>
          </p:nvPr>
        </p:nvSpPr>
        <p:spPr/>
        <p:txBody>
          <a:bodyPr>
            <a:normAutofit fontScale="85000" lnSpcReduction="20000"/>
          </a:bodyPr>
          <a:lstStyle/>
          <a:p>
            <a:fld id="{81118C7B-98AB-449A-8A07-D4B6B3875F9B}" type="slidenum">
              <a:rPr lang="en-US" smtClean="0"/>
              <a:pPr/>
              <a:t>170</a:t>
            </a:fld>
            <a:endParaRPr lang="en-US"/>
          </a:p>
        </p:txBody>
      </p:sp>
      <p:sp>
        <p:nvSpPr>
          <p:cNvPr id="7" name="Footer Placeholder 6"/>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spc="170" dirty="0" smtClean="0">
                <a:solidFill>
                  <a:schemeClr val="tx1"/>
                </a:solidFill>
              </a:rPr>
              <a:t>Abstract </a:t>
            </a:r>
            <a:r>
              <a:rPr lang="en-US" sz="3200" spc="190" dirty="0" smtClean="0">
                <a:solidFill>
                  <a:schemeClr val="tx1"/>
                </a:solidFill>
              </a:rPr>
              <a:t>Semantic</a:t>
            </a:r>
            <a:r>
              <a:rPr lang="en-US" sz="3200" spc="-340" dirty="0" smtClean="0">
                <a:solidFill>
                  <a:schemeClr val="tx1"/>
                </a:solidFill>
              </a:rPr>
              <a:t> </a:t>
            </a:r>
            <a:r>
              <a:rPr lang="en-US" sz="3200" spc="160" dirty="0" smtClean="0">
                <a:solidFill>
                  <a:schemeClr val="tx1"/>
                </a:solidFill>
              </a:rPr>
              <a:t>Processor (Cont..)</a:t>
            </a:r>
            <a:endParaRPr lang="en-US" sz="3200" dirty="0"/>
          </a:p>
        </p:txBody>
      </p:sp>
      <p:sp>
        <p:nvSpPr>
          <p:cNvPr id="3" name="Content Placeholder 2"/>
          <p:cNvSpPr>
            <a:spLocks noGrp="1"/>
          </p:cNvSpPr>
          <p:nvPr>
            <p:ph sz="quarter" idx="1"/>
          </p:nvPr>
        </p:nvSpPr>
        <p:spPr>
          <a:xfrm>
            <a:off x="612648" y="1600200"/>
            <a:ext cx="8153400" cy="4800600"/>
          </a:xfrm>
        </p:spPr>
        <p:txBody>
          <a:bodyPr/>
          <a:lstStyle/>
          <a:p>
            <a:pPr>
              <a:buNone/>
            </a:pPr>
            <a:r>
              <a:rPr lang="en-US" b="1" dirty="0" smtClean="0"/>
              <a:t>Set (To modify value stored in a cell)</a:t>
            </a:r>
          </a:p>
          <a:p>
            <a:r>
              <a:rPr lang="en-US" dirty="0" smtClean="0">
                <a:solidFill>
                  <a:srgbClr val="FF0000"/>
                </a:solidFill>
              </a:rPr>
              <a:t>set 10, D[20] </a:t>
            </a:r>
            <a:r>
              <a:rPr lang="en-US" dirty="0" smtClean="0"/>
              <a:t>: assign the value stored at location 20 into location 10.</a:t>
            </a:r>
          </a:p>
          <a:p>
            <a:r>
              <a:rPr lang="en-US" dirty="0" smtClean="0">
                <a:solidFill>
                  <a:srgbClr val="FF0000"/>
                </a:solidFill>
              </a:rPr>
              <a:t>set 15, read</a:t>
            </a:r>
            <a:r>
              <a:rPr lang="en-US" dirty="0" smtClean="0"/>
              <a:t>: value read from the input device is to be stored at location 15;</a:t>
            </a:r>
          </a:p>
          <a:p>
            <a:r>
              <a:rPr lang="en-US" dirty="0" smtClean="0">
                <a:solidFill>
                  <a:srgbClr val="FF0000"/>
                </a:solidFill>
              </a:rPr>
              <a:t>set write, D[50] </a:t>
            </a:r>
            <a:r>
              <a:rPr lang="en-US" dirty="0" smtClean="0"/>
              <a:t>: value stored at location 50 is to be transferred to the output device.</a:t>
            </a:r>
          </a:p>
        </p:txBody>
      </p:sp>
      <p:sp>
        <p:nvSpPr>
          <p:cNvPr id="4" name="Slide Number Placeholder 3"/>
          <p:cNvSpPr>
            <a:spLocks noGrp="1"/>
          </p:cNvSpPr>
          <p:nvPr>
            <p:ph type="sldNum" sz="quarter" idx="12"/>
          </p:nvPr>
        </p:nvSpPr>
        <p:spPr/>
        <p:txBody>
          <a:bodyPr>
            <a:normAutofit fontScale="85000" lnSpcReduction="20000"/>
          </a:bodyPr>
          <a:lstStyle/>
          <a:p>
            <a:fld id="{81118C7B-98AB-449A-8A07-D4B6B3875F9B}" type="slidenum">
              <a:rPr lang="en-US" smtClean="0"/>
              <a:pPr/>
              <a:t>171</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spc="170" dirty="0" smtClean="0">
                <a:solidFill>
                  <a:schemeClr val="tx1"/>
                </a:solidFill>
              </a:rPr>
              <a:t>Abstract </a:t>
            </a:r>
            <a:r>
              <a:rPr lang="en-US" sz="3600" spc="190" dirty="0" smtClean="0">
                <a:solidFill>
                  <a:schemeClr val="tx1"/>
                </a:solidFill>
              </a:rPr>
              <a:t>Semantic</a:t>
            </a:r>
            <a:r>
              <a:rPr lang="en-US" sz="3600" spc="-340" dirty="0" smtClean="0">
                <a:solidFill>
                  <a:schemeClr val="tx1"/>
                </a:solidFill>
              </a:rPr>
              <a:t> </a:t>
            </a:r>
            <a:r>
              <a:rPr lang="en-US" sz="3600" spc="160" dirty="0" smtClean="0">
                <a:solidFill>
                  <a:schemeClr val="tx1"/>
                </a:solidFill>
              </a:rPr>
              <a:t>Processor (Cont..)</a:t>
            </a:r>
            <a:endParaRPr lang="en-US" sz="3600" dirty="0"/>
          </a:p>
        </p:txBody>
      </p:sp>
      <p:sp>
        <p:nvSpPr>
          <p:cNvPr id="3" name="Content Placeholder 2"/>
          <p:cNvSpPr>
            <a:spLocks noGrp="1"/>
          </p:cNvSpPr>
          <p:nvPr>
            <p:ph sz="quarter" idx="1"/>
          </p:nvPr>
        </p:nvSpPr>
        <p:spPr>
          <a:xfrm>
            <a:off x="304800" y="1600200"/>
            <a:ext cx="8461248" cy="4800600"/>
          </a:xfrm>
        </p:spPr>
        <p:txBody>
          <a:bodyPr>
            <a:normAutofit fontScale="92500"/>
          </a:bodyPr>
          <a:lstStyle/>
          <a:p>
            <a:pPr algn="just">
              <a:lnSpc>
                <a:spcPct val="150000"/>
              </a:lnSpc>
              <a:buNone/>
            </a:pPr>
            <a:r>
              <a:rPr lang="en-US" b="1" dirty="0" smtClean="0"/>
              <a:t>jump (</a:t>
            </a:r>
            <a:r>
              <a:rPr lang="en-US" dirty="0" smtClean="0"/>
              <a:t>jump to a certain instruction)</a:t>
            </a:r>
            <a:endParaRPr lang="en-US" b="1" dirty="0" smtClean="0"/>
          </a:p>
          <a:p>
            <a:pPr algn="just">
              <a:lnSpc>
                <a:spcPct val="150000"/>
              </a:lnSpc>
            </a:pPr>
            <a:r>
              <a:rPr lang="en-US" dirty="0" smtClean="0">
                <a:solidFill>
                  <a:srgbClr val="FF0000"/>
                </a:solidFill>
              </a:rPr>
              <a:t>jump 47 </a:t>
            </a:r>
            <a:r>
              <a:rPr lang="en-US" dirty="0" smtClean="0"/>
              <a:t>:instruction stored at address 47 of C to be the next instruction to be executed; sets </a:t>
            </a:r>
            <a:r>
              <a:rPr lang="en-US" dirty="0" err="1" smtClean="0"/>
              <a:t>ip</a:t>
            </a:r>
            <a:r>
              <a:rPr lang="en-US" dirty="0" smtClean="0"/>
              <a:t> to 47</a:t>
            </a:r>
          </a:p>
          <a:p>
            <a:pPr algn="just">
              <a:lnSpc>
                <a:spcPct val="150000"/>
              </a:lnSpc>
              <a:buNone/>
            </a:pPr>
            <a:r>
              <a:rPr lang="en-US" b="1" dirty="0" err="1" smtClean="0"/>
              <a:t>Jumpt</a:t>
            </a:r>
            <a:r>
              <a:rPr lang="en-US" b="1" dirty="0" smtClean="0"/>
              <a:t> </a:t>
            </a:r>
            <a:r>
              <a:rPr lang="en-US" dirty="0" smtClean="0"/>
              <a:t>(conditional jump, which occurs if an expression evaluates to true)</a:t>
            </a:r>
          </a:p>
          <a:p>
            <a:pPr>
              <a:lnSpc>
                <a:spcPct val="150000"/>
              </a:lnSpc>
            </a:pPr>
            <a:r>
              <a:rPr lang="en-US" dirty="0" err="1" smtClean="0">
                <a:solidFill>
                  <a:srgbClr val="FF0000"/>
                </a:solidFill>
              </a:rPr>
              <a:t>jumpt</a:t>
            </a:r>
            <a:r>
              <a:rPr lang="en-US" dirty="0" smtClean="0">
                <a:solidFill>
                  <a:srgbClr val="FF0000"/>
                </a:solidFill>
              </a:rPr>
              <a:t> 47, D[3] &gt; D[8] </a:t>
            </a:r>
            <a:r>
              <a:rPr lang="en-US" dirty="0" smtClean="0"/>
              <a:t>: jump occurs only if the value stored in cell 3 is greater than the value stored in cell 8.</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1118C7B-98AB-449A-8A07-D4B6B3875F9B}" type="slidenum">
              <a:rPr lang="en-US" smtClean="0"/>
              <a:pPr/>
              <a:t>172</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dirty="0"/>
          </a:p>
        </p:txBody>
      </p:sp>
      <p:sp>
        <p:nvSpPr>
          <p:cNvPr id="2" name="Title 1"/>
          <p:cNvSpPr>
            <a:spLocks noGrp="1"/>
          </p:cNvSpPr>
          <p:nvPr>
            <p:ph type="title"/>
          </p:nvPr>
        </p:nvSpPr>
        <p:spPr/>
        <p:txBody>
          <a:bodyPr>
            <a:normAutofit/>
          </a:bodyPr>
          <a:lstStyle/>
          <a:p>
            <a:pPr marL="478155" marR="0" lvl="1" indent="-465455" defTabSz="914400" rtl="0" eaLnBrk="1" fontAlgn="auto" latinLnBrk="0" hangingPunct="1">
              <a:lnSpc>
                <a:spcPct val="100000"/>
              </a:lnSpc>
              <a:spcBef>
                <a:spcPts val="0"/>
              </a:spcBef>
              <a:spcAft>
                <a:spcPts val="0"/>
              </a:spcAft>
              <a:tabLst>
                <a:tab pos="478790" algn="l"/>
              </a:tabLst>
              <a:defRPr/>
            </a:pPr>
            <a:r>
              <a:rPr kumimoji="0" lang="en-US" sz="3600" b="0" i="0" u="none" strike="noStrike" kern="1200" cap="none" spc="-5" normalizeH="0" baseline="0" noProof="0" dirty="0" smtClean="0">
                <a:ln>
                  <a:noFill/>
                </a:ln>
                <a:solidFill>
                  <a:schemeClr val="tx1"/>
                </a:solidFill>
                <a:effectLst/>
                <a:uLnTx/>
                <a:uFillTx/>
                <a:latin typeface="Arial"/>
                <a:ea typeface="+mn-ea"/>
                <a:cs typeface="Arial"/>
              </a:rPr>
              <a:t>Run time structure </a:t>
            </a:r>
            <a:r>
              <a:rPr kumimoji="0" lang="en-US" sz="3600" b="0" i="0" u="none" strike="noStrike" kern="1200" cap="none" spc="0" normalizeH="0" baseline="0" noProof="0" dirty="0" smtClean="0">
                <a:ln>
                  <a:noFill/>
                </a:ln>
                <a:solidFill>
                  <a:schemeClr val="tx1"/>
                </a:solidFill>
                <a:effectLst/>
                <a:uLnTx/>
                <a:uFillTx/>
                <a:latin typeface="Arial"/>
                <a:ea typeface="+mn-ea"/>
                <a:cs typeface="Arial"/>
              </a:rPr>
              <a:t>-</a:t>
            </a:r>
            <a:r>
              <a:rPr kumimoji="0" lang="en-US" sz="3600" b="0" i="0" u="none" strike="noStrike" kern="1200" cap="none" spc="-45" normalizeH="0" baseline="0" noProof="0" dirty="0" smtClean="0">
                <a:ln>
                  <a:noFill/>
                </a:ln>
                <a:solidFill>
                  <a:schemeClr val="tx1"/>
                </a:solidFill>
                <a:effectLst/>
                <a:uLnTx/>
                <a:uFillTx/>
                <a:latin typeface="Arial"/>
                <a:ea typeface="+mn-ea"/>
                <a:cs typeface="Arial"/>
              </a:rPr>
              <a:t> </a:t>
            </a:r>
            <a:r>
              <a:rPr kumimoji="0" lang="en-US" sz="3600" b="0" i="0" u="none" strike="noStrike" kern="1200" cap="none" spc="0" normalizeH="0" baseline="0" noProof="0" dirty="0" smtClean="0">
                <a:ln>
                  <a:noFill/>
                </a:ln>
                <a:solidFill>
                  <a:schemeClr val="tx1"/>
                </a:solidFill>
                <a:effectLst/>
                <a:uLnTx/>
                <a:uFillTx/>
                <a:latin typeface="Arial"/>
                <a:ea typeface="+mn-ea"/>
                <a:cs typeface="Arial"/>
              </a:rPr>
              <a:t>C</a:t>
            </a:r>
            <a:endParaRPr lang="en-US" sz="3200" dirty="0">
              <a:solidFill>
                <a:schemeClr val="tx1"/>
              </a:solidFill>
            </a:endParaRPr>
          </a:p>
        </p:txBody>
      </p:sp>
      <p:sp>
        <p:nvSpPr>
          <p:cNvPr id="4" name="Slide Number Placeholder 3"/>
          <p:cNvSpPr>
            <a:spLocks noGrp="1"/>
          </p:cNvSpPr>
          <p:nvPr>
            <p:ph type="sldNum" sz="quarter" idx="11"/>
          </p:nvPr>
        </p:nvSpPr>
        <p:spPr/>
        <p:txBody>
          <a:bodyPr/>
          <a:lstStyle/>
          <a:p>
            <a:fld id="{81118C7B-98AB-449A-8A07-D4B6B3875F9B}" type="slidenum">
              <a:rPr lang="en-US" smtClean="0"/>
              <a:pPr/>
              <a:t>173</a:t>
            </a:fld>
            <a:endParaRPr lang="en-US"/>
          </a:p>
        </p:txBody>
      </p:sp>
      <p:sp>
        <p:nvSpPr>
          <p:cNvPr id="6" name="Footer Placeholder 5"/>
          <p:cNvSpPr>
            <a:spLocks noGrp="1"/>
          </p:cNvSpPr>
          <p:nvPr>
            <p:ph type="ftr" sz="quarter" idx="12"/>
          </p:nvPr>
        </p:nvSpPr>
        <p:spPr/>
        <p:txBody>
          <a:bodyPr/>
          <a:lstStyle/>
          <a:p>
            <a:r>
              <a:rPr lang="en-US" smtClean="0">
                <a:solidFill>
                  <a:srgbClr val="FFF39D"/>
                </a:solidFill>
              </a:rPr>
              <a:t>PPL UNIT - 1  SE(Computer)</a:t>
            </a:r>
            <a:endParaRPr lang="en-US">
              <a:solidFill>
                <a:srgbClr val="FFF39D"/>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4530"/>
          </a:xfrm>
          <a:custGeom>
            <a:avLst/>
            <a:gdLst/>
            <a:ahLst/>
            <a:cxnLst/>
            <a:rect l="l" t="t" r="r" b="b"/>
            <a:pathLst>
              <a:path w="9144000" h="684530">
                <a:moveTo>
                  <a:pt x="0" y="0"/>
                </a:moveTo>
                <a:lnTo>
                  <a:pt x="9144000" y="0"/>
                </a:lnTo>
                <a:lnTo>
                  <a:pt x="9144000" y="684529"/>
                </a:lnTo>
                <a:lnTo>
                  <a:pt x="0" y="684529"/>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3" name="object 3"/>
          <p:cNvSpPr txBox="1">
            <a:spLocks noGrp="1"/>
          </p:cNvSpPr>
          <p:nvPr>
            <p:ph type="title"/>
          </p:nvPr>
        </p:nvSpPr>
        <p:spPr>
          <a:xfrm>
            <a:off x="2739389" y="160020"/>
            <a:ext cx="3565525" cy="379730"/>
          </a:xfrm>
          <a:prstGeom prst="rect">
            <a:avLst/>
          </a:prstGeom>
        </p:spPr>
        <p:txBody>
          <a:bodyPr vert="horz" wrap="square" lIns="0" tIns="0" rIns="0" bIns="0" rtlCol="0">
            <a:spAutoFit/>
          </a:bodyPr>
          <a:lstStyle/>
          <a:p>
            <a:pPr marL="12700">
              <a:lnSpc>
                <a:spcPct val="100000"/>
              </a:lnSpc>
              <a:tabLst>
                <a:tab pos="690880" algn="l"/>
              </a:tabLst>
            </a:pPr>
            <a:r>
              <a:rPr spc="150" dirty="0" smtClean="0"/>
              <a:t>Run-time</a:t>
            </a:r>
            <a:r>
              <a:rPr spc="-80" dirty="0" smtClean="0"/>
              <a:t> </a:t>
            </a:r>
            <a:r>
              <a:rPr spc="155" dirty="0"/>
              <a:t>structure</a:t>
            </a:r>
          </a:p>
        </p:txBody>
      </p:sp>
      <p:sp>
        <p:nvSpPr>
          <p:cNvPr id="4" name="object 4"/>
          <p:cNvSpPr/>
          <p:nvPr/>
        </p:nvSpPr>
        <p:spPr>
          <a:xfrm>
            <a:off x="0" y="6248400"/>
            <a:ext cx="9144000" cy="609600"/>
          </a:xfrm>
          <a:custGeom>
            <a:avLst/>
            <a:gdLst/>
            <a:ahLst/>
            <a:cxnLst/>
            <a:rect l="l" t="t" r="r" b="b"/>
            <a:pathLst>
              <a:path w="9144000" h="609600">
                <a:moveTo>
                  <a:pt x="0" y="0"/>
                </a:moveTo>
                <a:lnTo>
                  <a:pt x="9144000" y="0"/>
                </a:lnTo>
                <a:lnTo>
                  <a:pt x="9144000" y="609600"/>
                </a:lnTo>
                <a:lnTo>
                  <a:pt x="0" y="609600"/>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5" name="object 5"/>
          <p:cNvSpPr/>
          <p:nvPr/>
        </p:nvSpPr>
        <p:spPr>
          <a:xfrm>
            <a:off x="0" y="822960"/>
            <a:ext cx="9144000" cy="5334000"/>
          </a:xfrm>
          <a:prstGeom prst="rect">
            <a:avLst/>
          </a:prstGeom>
          <a:blipFill>
            <a:blip r:embed="rId2" cstate="print"/>
            <a:stretch>
              <a:fillRect/>
            </a:stretch>
          </a:blip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6" name="Slide Number Placeholder 5"/>
          <p:cNvSpPr>
            <a:spLocks noGrp="1"/>
          </p:cNvSpPr>
          <p:nvPr>
            <p:ph type="sldNum" sz="quarter" idx="7"/>
          </p:nvPr>
        </p:nvSpPr>
        <p:spPr/>
        <p:txBody>
          <a:bodyPr/>
          <a:lstStyle/>
          <a:p>
            <a:fld id="{B6F15528-21DE-4FAA-801E-634DDDAF4B2B}" type="slidenum">
              <a:rPr lang="en-US" smtClean="0">
                <a:solidFill>
                  <a:prstClr val="black">
                    <a:tint val="75000"/>
                  </a:prstClr>
                </a:solidFill>
              </a:rPr>
              <a:pPr/>
              <a:t>174</a:t>
            </a:fld>
            <a:endParaRPr lang="en-US">
              <a:solidFill>
                <a:prstClr val="black">
                  <a:tint val="75000"/>
                </a:prstClr>
              </a:solidFill>
            </a:endParaRPr>
          </a:p>
        </p:txBody>
      </p:sp>
      <p:sp>
        <p:nvSpPr>
          <p:cNvPr id="7" name="Footer Placeholder 6"/>
          <p:cNvSpPr>
            <a:spLocks noGrp="1"/>
          </p:cNvSpPr>
          <p:nvPr>
            <p:ph type="ftr" sz="quarter" idx="5"/>
          </p:nvPr>
        </p:nvSpPr>
        <p:spPr/>
        <p:txBody>
          <a:bodyPr/>
          <a:lstStyle/>
          <a:p>
            <a:pPr marL="12700">
              <a:lnSpc>
                <a:spcPts val="1895"/>
              </a:lnSpc>
            </a:pPr>
            <a:r>
              <a:rPr lang="en-US" spc="175" smtClean="0">
                <a:solidFill>
                  <a:prstClr val="white"/>
                </a:solidFill>
              </a:rPr>
              <a:t>PPL UNIT - 1  SE(Computer)</a:t>
            </a:r>
            <a:endParaRPr lang="en-US" spc="155" dirty="0">
              <a:solidFill>
                <a:prstClr val="white"/>
              </a:solidFil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731519"/>
            <a:ext cx="9144000" cy="5702300"/>
          </a:xfrm>
          <a:prstGeom prst="rect">
            <a:avLst/>
          </a:prstGeom>
          <a:blipFill>
            <a:blip r:embed="rId2" cstate="print"/>
            <a:stretch>
              <a:fillRect/>
            </a:stretch>
          </a:blip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3" name="object 3"/>
          <p:cNvSpPr txBox="1"/>
          <p:nvPr/>
        </p:nvSpPr>
        <p:spPr>
          <a:xfrm>
            <a:off x="0" y="6248400"/>
            <a:ext cx="9144000" cy="609600"/>
          </a:xfrm>
          <a:prstGeom prst="rect">
            <a:avLst/>
          </a:prstGeom>
        </p:spPr>
        <p:txBody>
          <a:bodyPr vert="horz" wrap="square" lIns="0" tIns="43180" rIns="0" bIns="0" rtlCol="0">
            <a:spAutoFit/>
          </a:bodyPr>
          <a:lstStyle/>
          <a:p>
            <a:pPr marL="209550" fontAlgn="auto">
              <a:spcBef>
                <a:spcPts val="340"/>
              </a:spcBef>
              <a:spcAft>
                <a:spcPts val="0"/>
              </a:spcAft>
              <a:tabLst>
                <a:tab pos="1624965" algn="l"/>
              </a:tabLst>
            </a:pPr>
            <a:r>
              <a:rPr sz="1400" spc="-5" dirty="0">
                <a:solidFill>
                  <a:srgbClr val="191919"/>
                </a:solidFill>
                <a:latin typeface="Arial"/>
                <a:ea typeface="+mn-ea"/>
                <a:cs typeface="Arial"/>
              </a:rPr>
              <a:t>Chhaya</a:t>
            </a:r>
            <a:r>
              <a:rPr sz="1400" spc="10" dirty="0">
                <a:solidFill>
                  <a:srgbClr val="191919"/>
                </a:solidFill>
                <a:latin typeface="Arial"/>
                <a:ea typeface="+mn-ea"/>
                <a:cs typeface="Arial"/>
              </a:rPr>
              <a:t> </a:t>
            </a:r>
            <a:r>
              <a:rPr sz="1400" spc="-5" dirty="0">
                <a:solidFill>
                  <a:srgbClr val="191919"/>
                </a:solidFill>
                <a:latin typeface="Arial"/>
                <a:ea typeface="+mn-ea"/>
                <a:cs typeface="Arial"/>
              </a:rPr>
              <a:t>Gosavi	</a:t>
            </a:r>
            <a:r>
              <a:rPr sz="1400" dirty="0">
                <a:solidFill>
                  <a:srgbClr val="191919"/>
                </a:solidFill>
                <a:latin typeface="Arial"/>
                <a:ea typeface="+mn-ea"/>
                <a:cs typeface="Arial"/>
              </a:rPr>
              <a:t>CCEOW</a:t>
            </a:r>
            <a:endParaRPr sz="1400">
              <a:solidFill>
                <a:prstClr val="black"/>
              </a:solidFill>
              <a:latin typeface="Arial"/>
              <a:ea typeface="+mn-ea"/>
              <a:cs typeface="Arial"/>
            </a:endParaRPr>
          </a:p>
        </p:txBody>
      </p:sp>
      <p:sp>
        <p:nvSpPr>
          <p:cNvPr id="4" name="object 4"/>
          <p:cNvSpPr/>
          <p:nvPr/>
        </p:nvSpPr>
        <p:spPr>
          <a:xfrm>
            <a:off x="0" y="0"/>
            <a:ext cx="9144000" cy="684530"/>
          </a:xfrm>
          <a:custGeom>
            <a:avLst/>
            <a:gdLst/>
            <a:ahLst/>
            <a:cxnLst/>
            <a:rect l="l" t="t" r="r" b="b"/>
            <a:pathLst>
              <a:path w="9144000" h="684530">
                <a:moveTo>
                  <a:pt x="0" y="0"/>
                </a:moveTo>
                <a:lnTo>
                  <a:pt x="9144000" y="0"/>
                </a:lnTo>
                <a:lnTo>
                  <a:pt x="9144000" y="684529"/>
                </a:lnTo>
                <a:lnTo>
                  <a:pt x="0" y="684529"/>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5" name="object 5"/>
          <p:cNvSpPr txBox="1">
            <a:spLocks noGrp="1"/>
          </p:cNvSpPr>
          <p:nvPr>
            <p:ph type="title"/>
          </p:nvPr>
        </p:nvSpPr>
        <p:spPr>
          <a:xfrm>
            <a:off x="2739389" y="160020"/>
            <a:ext cx="3565525" cy="379730"/>
          </a:xfrm>
          <a:prstGeom prst="rect">
            <a:avLst/>
          </a:prstGeom>
        </p:spPr>
        <p:txBody>
          <a:bodyPr vert="horz" wrap="square" lIns="0" tIns="0" rIns="0" bIns="0" rtlCol="0">
            <a:spAutoFit/>
          </a:bodyPr>
          <a:lstStyle/>
          <a:p>
            <a:pPr marL="12700">
              <a:lnSpc>
                <a:spcPct val="100000"/>
              </a:lnSpc>
              <a:tabLst>
                <a:tab pos="690880" algn="l"/>
              </a:tabLst>
            </a:pPr>
            <a:r>
              <a:rPr spc="150" dirty="0" smtClean="0"/>
              <a:t>Run-time</a:t>
            </a:r>
            <a:r>
              <a:rPr spc="-80" dirty="0" smtClean="0"/>
              <a:t> </a:t>
            </a:r>
            <a:r>
              <a:rPr spc="155" dirty="0"/>
              <a:t>structure</a:t>
            </a:r>
          </a:p>
        </p:txBody>
      </p:sp>
      <p:sp>
        <p:nvSpPr>
          <p:cNvPr id="6" name="object 6"/>
          <p:cNvSpPr/>
          <p:nvPr/>
        </p:nvSpPr>
        <p:spPr>
          <a:xfrm>
            <a:off x="0" y="6248400"/>
            <a:ext cx="9144000" cy="609600"/>
          </a:xfrm>
          <a:custGeom>
            <a:avLst/>
            <a:gdLst/>
            <a:ahLst/>
            <a:cxnLst/>
            <a:rect l="l" t="t" r="r" b="b"/>
            <a:pathLst>
              <a:path w="9144000" h="609600">
                <a:moveTo>
                  <a:pt x="0" y="0"/>
                </a:moveTo>
                <a:lnTo>
                  <a:pt x="9144000" y="0"/>
                </a:lnTo>
                <a:lnTo>
                  <a:pt x="9144000" y="609600"/>
                </a:lnTo>
                <a:lnTo>
                  <a:pt x="0" y="609600"/>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7" name="Slide Number Placeholder 6"/>
          <p:cNvSpPr>
            <a:spLocks noGrp="1"/>
          </p:cNvSpPr>
          <p:nvPr>
            <p:ph type="sldNum" sz="quarter" idx="7"/>
          </p:nvPr>
        </p:nvSpPr>
        <p:spPr/>
        <p:txBody>
          <a:bodyPr/>
          <a:lstStyle/>
          <a:p>
            <a:fld id="{B6F15528-21DE-4FAA-801E-634DDDAF4B2B}" type="slidenum">
              <a:rPr lang="en-US" smtClean="0">
                <a:solidFill>
                  <a:prstClr val="black">
                    <a:tint val="75000"/>
                  </a:prstClr>
                </a:solidFill>
              </a:rPr>
              <a:pPr/>
              <a:t>175</a:t>
            </a:fld>
            <a:endParaRPr lang="en-US">
              <a:solidFill>
                <a:prstClr val="black">
                  <a:tint val="75000"/>
                </a:prstClr>
              </a:solidFill>
            </a:endParaRPr>
          </a:p>
        </p:txBody>
      </p:sp>
      <p:sp>
        <p:nvSpPr>
          <p:cNvPr id="8" name="Footer Placeholder 7"/>
          <p:cNvSpPr>
            <a:spLocks noGrp="1"/>
          </p:cNvSpPr>
          <p:nvPr>
            <p:ph type="ftr" sz="quarter" idx="5"/>
          </p:nvPr>
        </p:nvSpPr>
        <p:spPr/>
        <p:txBody>
          <a:bodyPr/>
          <a:lstStyle/>
          <a:p>
            <a:pPr marL="12700">
              <a:lnSpc>
                <a:spcPts val="1895"/>
              </a:lnSpc>
            </a:pPr>
            <a:r>
              <a:rPr lang="en-US" spc="175" smtClean="0">
                <a:solidFill>
                  <a:prstClr val="white"/>
                </a:solidFill>
              </a:rPr>
              <a:t>PPL UNIT - 1  SE(Computer)</a:t>
            </a:r>
            <a:endParaRPr lang="en-US" spc="155" dirty="0">
              <a:solidFill>
                <a:prstClr val="white"/>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87680"/>
            <a:ext cx="9144000" cy="5760720"/>
          </a:xfrm>
          <a:prstGeom prst="rect">
            <a:avLst/>
          </a:prstGeom>
          <a:blipFill>
            <a:blip r:embed="rId2" cstate="print"/>
            <a:stretch>
              <a:fillRect/>
            </a:stretch>
          </a:blip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3" name="object 3"/>
          <p:cNvSpPr txBox="1"/>
          <p:nvPr/>
        </p:nvSpPr>
        <p:spPr>
          <a:xfrm>
            <a:off x="0" y="6248400"/>
            <a:ext cx="9144000" cy="609600"/>
          </a:xfrm>
          <a:prstGeom prst="rect">
            <a:avLst/>
          </a:prstGeom>
        </p:spPr>
        <p:txBody>
          <a:bodyPr vert="horz" wrap="square" lIns="0" tIns="43180" rIns="0" bIns="0" rtlCol="0">
            <a:spAutoFit/>
          </a:bodyPr>
          <a:lstStyle/>
          <a:p>
            <a:pPr marL="209550" fontAlgn="auto">
              <a:spcBef>
                <a:spcPts val="340"/>
              </a:spcBef>
              <a:spcAft>
                <a:spcPts val="0"/>
              </a:spcAft>
              <a:tabLst>
                <a:tab pos="1624965" algn="l"/>
              </a:tabLst>
            </a:pPr>
            <a:r>
              <a:rPr sz="1400" spc="-5" dirty="0">
                <a:solidFill>
                  <a:srgbClr val="191919"/>
                </a:solidFill>
                <a:latin typeface="Arial"/>
                <a:ea typeface="+mn-ea"/>
                <a:cs typeface="Arial"/>
              </a:rPr>
              <a:t>Chhaya</a:t>
            </a:r>
            <a:r>
              <a:rPr sz="1400" spc="10" dirty="0">
                <a:solidFill>
                  <a:srgbClr val="191919"/>
                </a:solidFill>
                <a:latin typeface="Arial"/>
                <a:ea typeface="+mn-ea"/>
                <a:cs typeface="Arial"/>
              </a:rPr>
              <a:t> </a:t>
            </a:r>
            <a:r>
              <a:rPr sz="1400" spc="-5" dirty="0">
                <a:solidFill>
                  <a:srgbClr val="191919"/>
                </a:solidFill>
                <a:latin typeface="Arial"/>
                <a:ea typeface="+mn-ea"/>
                <a:cs typeface="Arial"/>
              </a:rPr>
              <a:t>Gosavi	</a:t>
            </a:r>
            <a:r>
              <a:rPr sz="1400" dirty="0">
                <a:solidFill>
                  <a:srgbClr val="191919"/>
                </a:solidFill>
                <a:latin typeface="Arial"/>
                <a:ea typeface="+mn-ea"/>
                <a:cs typeface="Arial"/>
              </a:rPr>
              <a:t>CCEOW</a:t>
            </a:r>
            <a:endParaRPr sz="1400">
              <a:solidFill>
                <a:prstClr val="black"/>
              </a:solidFill>
              <a:latin typeface="Arial"/>
              <a:ea typeface="+mn-ea"/>
              <a:cs typeface="Arial"/>
            </a:endParaRPr>
          </a:p>
        </p:txBody>
      </p:sp>
      <p:sp>
        <p:nvSpPr>
          <p:cNvPr id="4" name="object 4"/>
          <p:cNvSpPr/>
          <p:nvPr/>
        </p:nvSpPr>
        <p:spPr>
          <a:xfrm>
            <a:off x="0" y="6248400"/>
            <a:ext cx="9144000" cy="609600"/>
          </a:xfrm>
          <a:custGeom>
            <a:avLst/>
            <a:gdLst/>
            <a:ahLst/>
            <a:cxnLst/>
            <a:rect l="l" t="t" r="r" b="b"/>
            <a:pathLst>
              <a:path w="9144000" h="609600">
                <a:moveTo>
                  <a:pt x="0" y="0"/>
                </a:moveTo>
                <a:lnTo>
                  <a:pt x="9144000" y="0"/>
                </a:lnTo>
                <a:lnTo>
                  <a:pt x="9144000" y="609600"/>
                </a:lnTo>
                <a:lnTo>
                  <a:pt x="0" y="609600"/>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5" name="object 5"/>
          <p:cNvSpPr/>
          <p:nvPr/>
        </p:nvSpPr>
        <p:spPr>
          <a:xfrm>
            <a:off x="0" y="0"/>
            <a:ext cx="9144000" cy="684530"/>
          </a:xfrm>
          <a:custGeom>
            <a:avLst/>
            <a:gdLst/>
            <a:ahLst/>
            <a:cxnLst/>
            <a:rect l="l" t="t" r="r" b="b"/>
            <a:pathLst>
              <a:path w="9144000" h="684530">
                <a:moveTo>
                  <a:pt x="0" y="0"/>
                </a:moveTo>
                <a:lnTo>
                  <a:pt x="9144000" y="0"/>
                </a:lnTo>
                <a:lnTo>
                  <a:pt x="9144000" y="684529"/>
                </a:lnTo>
                <a:lnTo>
                  <a:pt x="0" y="684529"/>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6" name="object 6"/>
          <p:cNvSpPr txBox="1">
            <a:spLocks noGrp="1"/>
          </p:cNvSpPr>
          <p:nvPr>
            <p:ph type="title"/>
          </p:nvPr>
        </p:nvSpPr>
        <p:spPr>
          <a:xfrm>
            <a:off x="2739389" y="160020"/>
            <a:ext cx="3565525" cy="379730"/>
          </a:xfrm>
          <a:prstGeom prst="rect">
            <a:avLst/>
          </a:prstGeom>
        </p:spPr>
        <p:txBody>
          <a:bodyPr vert="horz" wrap="square" lIns="0" tIns="0" rIns="0" bIns="0" rtlCol="0">
            <a:spAutoFit/>
          </a:bodyPr>
          <a:lstStyle/>
          <a:p>
            <a:pPr marL="12700">
              <a:lnSpc>
                <a:spcPct val="100000"/>
              </a:lnSpc>
              <a:tabLst>
                <a:tab pos="690880" algn="l"/>
              </a:tabLst>
            </a:pPr>
            <a:r>
              <a:rPr spc="150" dirty="0" smtClean="0"/>
              <a:t>Run-time</a:t>
            </a:r>
            <a:r>
              <a:rPr spc="-80" dirty="0" smtClean="0"/>
              <a:t> </a:t>
            </a:r>
            <a:r>
              <a:rPr spc="155" dirty="0"/>
              <a:t>structure</a:t>
            </a:r>
          </a:p>
        </p:txBody>
      </p:sp>
      <p:sp>
        <p:nvSpPr>
          <p:cNvPr id="7" name="Slide Number Placeholder 6"/>
          <p:cNvSpPr>
            <a:spLocks noGrp="1"/>
          </p:cNvSpPr>
          <p:nvPr>
            <p:ph type="sldNum" sz="quarter" idx="7"/>
          </p:nvPr>
        </p:nvSpPr>
        <p:spPr/>
        <p:txBody>
          <a:bodyPr/>
          <a:lstStyle/>
          <a:p>
            <a:fld id="{B6F15528-21DE-4FAA-801E-634DDDAF4B2B}" type="slidenum">
              <a:rPr lang="en-US" smtClean="0">
                <a:solidFill>
                  <a:prstClr val="black">
                    <a:tint val="75000"/>
                  </a:prstClr>
                </a:solidFill>
              </a:rPr>
              <a:pPr/>
              <a:t>176</a:t>
            </a:fld>
            <a:endParaRPr lang="en-US">
              <a:solidFill>
                <a:prstClr val="black">
                  <a:tint val="75000"/>
                </a:prstClr>
              </a:solidFill>
            </a:endParaRPr>
          </a:p>
        </p:txBody>
      </p:sp>
      <p:sp>
        <p:nvSpPr>
          <p:cNvPr id="8" name="Footer Placeholder 7"/>
          <p:cNvSpPr>
            <a:spLocks noGrp="1"/>
          </p:cNvSpPr>
          <p:nvPr>
            <p:ph type="ftr" sz="quarter" idx="5"/>
          </p:nvPr>
        </p:nvSpPr>
        <p:spPr/>
        <p:txBody>
          <a:bodyPr/>
          <a:lstStyle/>
          <a:p>
            <a:pPr marL="12700">
              <a:lnSpc>
                <a:spcPts val="1895"/>
              </a:lnSpc>
            </a:pPr>
            <a:r>
              <a:rPr lang="en-US" spc="175" smtClean="0">
                <a:solidFill>
                  <a:prstClr val="white"/>
                </a:solidFill>
              </a:rPr>
              <a:t>PPL UNIT - 1  SE(Computer)</a:t>
            </a:r>
            <a:endParaRPr lang="en-US" spc="155" dirty="0">
              <a:solidFill>
                <a:prstClr val="white"/>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0080" y="365759"/>
            <a:ext cx="7955280" cy="5852160"/>
          </a:xfrm>
          <a:prstGeom prst="rect">
            <a:avLst/>
          </a:prstGeom>
          <a:blipFill>
            <a:blip r:embed="rId2" cstate="print"/>
            <a:stretch>
              <a:fillRect/>
            </a:stretch>
          </a:blip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3" name="object 3"/>
          <p:cNvSpPr txBox="1"/>
          <p:nvPr/>
        </p:nvSpPr>
        <p:spPr>
          <a:xfrm>
            <a:off x="0" y="6248400"/>
            <a:ext cx="9144000" cy="609600"/>
          </a:xfrm>
          <a:prstGeom prst="rect">
            <a:avLst/>
          </a:prstGeom>
        </p:spPr>
        <p:txBody>
          <a:bodyPr vert="horz" wrap="square" lIns="0" tIns="43180" rIns="0" bIns="0" rtlCol="0">
            <a:spAutoFit/>
          </a:bodyPr>
          <a:lstStyle/>
          <a:p>
            <a:pPr marL="209550" fontAlgn="auto">
              <a:spcBef>
                <a:spcPts val="340"/>
              </a:spcBef>
              <a:spcAft>
                <a:spcPts val="0"/>
              </a:spcAft>
              <a:tabLst>
                <a:tab pos="1624965" algn="l"/>
              </a:tabLst>
            </a:pPr>
            <a:r>
              <a:rPr sz="1400" spc="-5" dirty="0">
                <a:solidFill>
                  <a:srgbClr val="191919"/>
                </a:solidFill>
                <a:latin typeface="Arial"/>
                <a:ea typeface="+mn-ea"/>
                <a:cs typeface="Arial"/>
              </a:rPr>
              <a:t>Chhaya</a:t>
            </a:r>
            <a:r>
              <a:rPr sz="1400" spc="10" dirty="0">
                <a:solidFill>
                  <a:srgbClr val="191919"/>
                </a:solidFill>
                <a:latin typeface="Arial"/>
                <a:ea typeface="+mn-ea"/>
                <a:cs typeface="Arial"/>
              </a:rPr>
              <a:t> </a:t>
            </a:r>
            <a:r>
              <a:rPr sz="1400" spc="-5" dirty="0">
                <a:solidFill>
                  <a:srgbClr val="191919"/>
                </a:solidFill>
                <a:latin typeface="Arial"/>
                <a:ea typeface="+mn-ea"/>
                <a:cs typeface="Arial"/>
              </a:rPr>
              <a:t>Gosavi	</a:t>
            </a:r>
            <a:r>
              <a:rPr sz="1400" dirty="0">
                <a:solidFill>
                  <a:srgbClr val="191919"/>
                </a:solidFill>
                <a:latin typeface="Arial"/>
                <a:ea typeface="+mn-ea"/>
                <a:cs typeface="Arial"/>
              </a:rPr>
              <a:t>CCEOW</a:t>
            </a:r>
            <a:endParaRPr sz="1400">
              <a:solidFill>
                <a:prstClr val="black"/>
              </a:solidFill>
              <a:latin typeface="Arial"/>
              <a:ea typeface="+mn-ea"/>
              <a:cs typeface="Arial"/>
            </a:endParaRPr>
          </a:p>
        </p:txBody>
      </p:sp>
      <p:sp>
        <p:nvSpPr>
          <p:cNvPr id="4" name="object 4"/>
          <p:cNvSpPr/>
          <p:nvPr/>
        </p:nvSpPr>
        <p:spPr>
          <a:xfrm>
            <a:off x="0" y="0"/>
            <a:ext cx="9144000" cy="684530"/>
          </a:xfrm>
          <a:custGeom>
            <a:avLst/>
            <a:gdLst/>
            <a:ahLst/>
            <a:cxnLst/>
            <a:rect l="l" t="t" r="r" b="b"/>
            <a:pathLst>
              <a:path w="9144000" h="684530">
                <a:moveTo>
                  <a:pt x="0" y="0"/>
                </a:moveTo>
                <a:lnTo>
                  <a:pt x="9144000" y="0"/>
                </a:lnTo>
                <a:lnTo>
                  <a:pt x="9144000" y="684529"/>
                </a:lnTo>
                <a:lnTo>
                  <a:pt x="0" y="684529"/>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5" name="object 5"/>
          <p:cNvSpPr txBox="1">
            <a:spLocks noGrp="1"/>
          </p:cNvSpPr>
          <p:nvPr>
            <p:ph type="title"/>
          </p:nvPr>
        </p:nvSpPr>
        <p:spPr>
          <a:xfrm>
            <a:off x="2739389" y="160020"/>
            <a:ext cx="3565525" cy="379730"/>
          </a:xfrm>
          <a:prstGeom prst="rect">
            <a:avLst/>
          </a:prstGeom>
        </p:spPr>
        <p:txBody>
          <a:bodyPr vert="horz" wrap="square" lIns="0" tIns="0" rIns="0" bIns="0" rtlCol="0">
            <a:spAutoFit/>
          </a:bodyPr>
          <a:lstStyle/>
          <a:p>
            <a:pPr marL="12700">
              <a:lnSpc>
                <a:spcPct val="100000"/>
              </a:lnSpc>
              <a:tabLst>
                <a:tab pos="690880" algn="l"/>
              </a:tabLst>
            </a:pPr>
            <a:r>
              <a:rPr spc="150" dirty="0" smtClean="0"/>
              <a:t>Run-time</a:t>
            </a:r>
            <a:r>
              <a:rPr spc="-80" dirty="0" smtClean="0"/>
              <a:t> </a:t>
            </a:r>
            <a:r>
              <a:rPr spc="155" dirty="0"/>
              <a:t>structure</a:t>
            </a:r>
          </a:p>
        </p:txBody>
      </p:sp>
      <p:sp>
        <p:nvSpPr>
          <p:cNvPr id="6" name="object 6"/>
          <p:cNvSpPr/>
          <p:nvPr/>
        </p:nvSpPr>
        <p:spPr>
          <a:xfrm>
            <a:off x="0" y="6248400"/>
            <a:ext cx="9144000" cy="609600"/>
          </a:xfrm>
          <a:custGeom>
            <a:avLst/>
            <a:gdLst/>
            <a:ahLst/>
            <a:cxnLst/>
            <a:rect l="l" t="t" r="r" b="b"/>
            <a:pathLst>
              <a:path w="9144000" h="609600">
                <a:moveTo>
                  <a:pt x="0" y="0"/>
                </a:moveTo>
                <a:lnTo>
                  <a:pt x="9144000" y="0"/>
                </a:lnTo>
                <a:lnTo>
                  <a:pt x="9144000" y="609600"/>
                </a:lnTo>
                <a:lnTo>
                  <a:pt x="0" y="609600"/>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7" name="Slide Number Placeholder 6"/>
          <p:cNvSpPr>
            <a:spLocks noGrp="1"/>
          </p:cNvSpPr>
          <p:nvPr>
            <p:ph type="sldNum" sz="quarter" idx="7"/>
          </p:nvPr>
        </p:nvSpPr>
        <p:spPr/>
        <p:txBody>
          <a:bodyPr/>
          <a:lstStyle/>
          <a:p>
            <a:fld id="{B6F15528-21DE-4FAA-801E-634DDDAF4B2B}" type="slidenum">
              <a:rPr lang="en-US" smtClean="0">
                <a:solidFill>
                  <a:prstClr val="black">
                    <a:tint val="75000"/>
                  </a:prstClr>
                </a:solidFill>
              </a:rPr>
              <a:pPr/>
              <a:t>177</a:t>
            </a:fld>
            <a:endParaRPr lang="en-US">
              <a:solidFill>
                <a:prstClr val="black">
                  <a:tint val="75000"/>
                </a:prstClr>
              </a:solidFill>
            </a:endParaRPr>
          </a:p>
        </p:txBody>
      </p:sp>
      <p:sp>
        <p:nvSpPr>
          <p:cNvPr id="8" name="Footer Placeholder 7"/>
          <p:cNvSpPr>
            <a:spLocks noGrp="1"/>
          </p:cNvSpPr>
          <p:nvPr>
            <p:ph type="ftr" sz="quarter" idx="5"/>
          </p:nvPr>
        </p:nvSpPr>
        <p:spPr/>
        <p:txBody>
          <a:bodyPr/>
          <a:lstStyle/>
          <a:p>
            <a:pPr marL="12700">
              <a:lnSpc>
                <a:spcPts val="1895"/>
              </a:lnSpc>
            </a:pPr>
            <a:r>
              <a:rPr lang="en-US" spc="175" smtClean="0">
                <a:solidFill>
                  <a:prstClr val="white"/>
                </a:solidFill>
              </a:rPr>
              <a:t>PPL UNIT - 1  SE(Computer)</a:t>
            </a:r>
            <a:endParaRPr lang="en-US" spc="155" dirty="0">
              <a:solidFill>
                <a:prstClr val="white"/>
              </a:solidFil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65759" y="365759"/>
            <a:ext cx="8503920" cy="5815330"/>
          </a:xfrm>
          <a:prstGeom prst="rect">
            <a:avLst/>
          </a:prstGeom>
          <a:blipFill>
            <a:blip r:embed="rId2" cstate="print"/>
            <a:stretch>
              <a:fillRect/>
            </a:stretch>
          </a:blip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3" name="object 3"/>
          <p:cNvSpPr txBox="1"/>
          <p:nvPr/>
        </p:nvSpPr>
        <p:spPr>
          <a:xfrm>
            <a:off x="0" y="6248400"/>
            <a:ext cx="9144000" cy="609600"/>
          </a:xfrm>
          <a:prstGeom prst="rect">
            <a:avLst/>
          </a:prstGeom>
        </p:spPr>
        <p:txBody>
          <a:bodyPr vert="horz" wrap="square" lIns="0" tIns="43180" rIns="0" bIns="0" rtlCol="0">
            <a:spAutoFit/>
          </a:bodyPr>
          <a:lstStyle/>
          <a:p>
            <a:pPr marL="209550" fontAlgn="auto">
              <a:spcBef>
                <a:spcPts val="340"/>
              </a:spcBef>
              <a:spcAft>
                <a:spcPts val="0"/>
              </a:spcAft>
              <a:tabLst>
                <a:tab pos="1624965" algn="l"/>
              </a:tabLst>
            </a:pPr>
            <a:r>
              <a:rPr sz="1400" spc="-5" dirty="0">
                <a:solidFill>
                  <a:srgbClr val="191919"/>
                </a:solidFill>
                <a:latin typeface="Arial"/>
                <a:ea typeface="+mn-ea"/>
                <a:cs typeface="Arial"/>
              </a:rPr>
              <a:t>Chhaya</a:t>
            </a:r>
            <a:r>
              <a:rPr sz="1400" spc="10" dirty="0">
                <a:solidFill>
                  <a:srgbClr val="191919"/>
                </a:solidFill>
                <a:latin typeface="Arial"/>
                <a:ea typeface="+mn-ea"/>
                <a:cs typeface="Arial"/>
              </a:rPr>
              <a:t> </a:t>
            </a:r>
            <a:r>
              <a:rPr sz="1400" spc="-5" dirty="0">
                <a:solidFill>
                  <a:srgbClr val="191919"/>
                </a:solidFill>
                <a:latin typeface="Arial"/>
                <a:ea typeface="+mn-ea"/>
                <a:cs typeface="Arial"/>
              </a:rPr>
              <a:t>Gosavi	</a:t>
            </a:r>
            <a:r>
              <a:rPr sz="1400" dirty="0">
                <a:solidFill>
                  <a:srgbClr val="191919"/>
                </a:solidFill>
                <a:latin typeface="Arial"/>
                <a:ea typeface="+mn-ea"/>
                <a:cs typeface="Arial"/>
              </a:rPr>
              <a:t>CCEOW</a:t>
            </a:r>
            <a:endParaRPr sz="1400">
              <a:solidFill>
                <a:prstClr val="black"/>
              </a:solidFill>
              <a:latin typeface="Arial"/>
              <a:ea typeface="+mn-ea"/>
              <a:cs typeface="Arial"/>
            </a:endParaRPr>
          </a:p>
        </p:txBody>
      </p:sp>
      <p:sp>
        <p:nvSpPr>
          <p:cNvPr id="4" name="object 4"/>
          <p:cNvSpPr/>
          <p:nvPr/>
        </p:nvSpPr>
        <p:spPr>
          <a:xfrm>
            <a:off x="0" y="6248400"/>
            <a:ext cx="9144000" cy="609600"/>
          </a:xfrm>
          <a:custGeom>
            <a:avLst/>
            <a:gdLst/>
            <a:ahLst/>
            <a:cxnLst/>
            <a:rect l="l" t="t" r="r" b="b"/>
            <a:pathLst>
              <a:path w="9144000" h="609600">
                <a:moveTo>
                  <a:pt x="0" y="0"/>
                </a:moveTo>
                <a:lnTo>
                  <a:pt x="9144000" y="0"/>
                </a:lnTo>
                <a:lnTo>
                  <a:pt x="9144000" y="609600"/>
                </a:lnTo>
                <a:lnTo>
                  <a:pt x="0" y="609600"/>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5" name="object 5"/>
          <p:cNvSpPr/>
          <p:nvPr/>
        </p:nvSpPr>
        <p:spPr>
          <a:xfrm>
            <a:off x="0" y="0"/>
            <a:ext cx="9144000" cy="684530"/>
          </a:xfrm>
          <a:custGeom>
            <a:avLst/>
            <a:gdLst/>
            <a:ahLst/>
            <a:cxnLst/>
            <a:rect l="l" t="t" r="r" b="b"/>
            <a:pathLst>
              <a:path w="9144000" h="684530">
                <a:moveTo>
                  <a:pt x="0" y="0"/>
                </a:moveTo>
                <a:lnTo>
                  <a:pt x="9144000" y="0"/>
                </a:lnTo>
                <a:lnTo>
                  <a:pt x="9144000" y="684529"/>
                </a:lnTo>
                <a:lnTo>
                  <a:pt x="0" y="684529"/>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6" name="object 6"/>
          <p:cNvSpPr txBox="1">
            <a:spLocks noGrp="1"/>
          </p:cNvSpPr>
          <p:nvPr>
            <p:ph type="title"/>
          </p:nvPr>
        </p:nvSpPr>
        <p:spPr>
          <a:xfrm>
            <a:off x="2739389" y="160020"/>
            <a:ext cx="3565525" cy="379730"/>
          </a:xfrm>
          <a:prstGeom prst="rect">
            <a:avLst/>
          </a:prstGeom>
        </p:spPr>
        <p:txBody>
          <a:bodyPr vert="horz" wrap="square" lIns="0" tIns="0" rIns="0" bIns="0" rtlCol="0">
            <a:spAutoFit/>
          </a:bodyPr>
          <a:lstStyle/>
          <a:p>
            <a:pPr marL="12700">
              <a:lnSpc>
                <a:spcPct val="100000"/>
              </a:lnSpc>
              <a:tabLst>
                <a:tab pos="690880" algn="l"/>
              </a:tabLst>
            </a:pPr>
            <a:r>
              <a:rPr spc="150" dirty="0" smtClean="0"/>
              <a:t>Run-time</a:t>
            </a:r>
            <a:r>
              <a:rPr spc="-80" dirty="0" smtClean="0"/>
              <a:t> </a:t>
            </a:r>
            <a:r>
              <a:rPr spc="155" dirty="0"/>
              <a:t>structure</a:t>
            </a:r>
          </a:p>
        </p:txBody>
      </p:sp>
      <p:sp>
        <p:nvSpPr>
          <p:cNvPr id="7" name="Slide Number Placeholder 6"/>
          <p:cNvSpPr>
            <a:spLocks noGrp="1"/>
          </p:cNvSpPr>
          <p:nvPr>
            <p:ph type="sldNum" sz="quarter" idx="7"/>
          </p:nvPr>
        </p:nvSpPr>
        <p:spPr/>
        <p:txBody>
          <a:bodyPr/>
          <a:lstStyle/>
          <a:p>
            <a:fld id="{B6F15528-21DE-4FAA-801E-634DDDAF4B2B}" type="slidenum">
              <a:rPr lang="en-US" smtClean="0">
                <a:solidFill>
                  <a:prstClr val="black">
                    <a:tint val="75000"/>
                  </a:prstClr>
                </a:solidFill>
              </a:rPr>
              <a:pPr/>
              <a:t>178</a:t>
            </a:fld>
            <a:endParaRPr lang="en-US">
              <a:solidFill>
                <a:prstClr val="black">
                  <a:tint val="75000"/>
                </a:prstClr>
              </a:solidFill>
            </a:endParaRPr>
          </a:p>
        </p:txBody>
      </p:sp>
      <p:sp>
        <p:nvSpPr>
          <p:cNvPr id="8" name="Footer Placeholder 7"/>
          <p:cNvSpPr>
            <a:spLocks noGrp="1"/>
          </p:cNvSpPr>
          <p:nvPr>
            <p:ph type="ftr" sz="quarter" idx="5"/>
          </p:nvPr>
        </p:nvSpPr>
        <p:spPr/>
        <p:txBody>
          <a:bodyPr/>
          <a:lstStyle/>
          <a:p>
            <a:pPr marL="12700">
              <a:lnSpc>
                <a:spcPts val="1895"/>
              </a:lnSpc>
            </a:pPr>
            <a:r>
              <a:rPr lang="en-US" spc="175" smtClean="0">
                <a:solidFill>
                  <a:prstClr val="white"/>
                </a:solidFill>
              </a:rPr>
              <a:t>PPL UNIT - 1  SE(Computer)</a:t>
            </a:r>
            <a:endParaRPr lang="en-US" spc="155" dirty="0">
              <a:solidFill>
                <a:prstClr val="white"/>
              </a:solidFil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solidFill>
                  <a:schemeClr val="tx1"/>
                </a:solidFill>
              </a:rPr>
              <a:t>C1: A language with only simple statements</a:t>
            </a:r>
            <a:endParaRPr lang="en-US" sz="3600" dirty="0">
              <a:solidFill>
                <a:schemeClr val="tx1"/>
              </a:solidFill>
            </a:endParaRPr>
          </a:p>
        </p:txBody>
      </p:sp>
      <p:pic>
        <p:nvPicPr>
          <p:cNvPr id="2050" name="Picture 2"/>
          <p:cNvPicPr>
            <a:picLocks noGrp="1" noChangeAspect="1" noChangeArrowheads="1"/>
          </p:cNvPicPr>
          <p:nvPr>
            <p:ph sz="quarter" idx="1"/>
          </p:nvPr>
        </p:nvPicPr>
        <p:blipFill>
          <a:blip r:embed="rId2" cstate="print"/>
          <a:srcRect/>
          <a:stretch>
            <a:fillRect/>
          </a:stretch>
        </p:blipFill>
        <p:spPr bwMode="auto">
          <a:xfrm>
            <a:off x="228600" y="1752600"/>
            <a:ext cx="2819400" cy="441960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2667001" y="1676400"/>
            <a:ext cx="6477000" cy="4724400"/>
          </a:xfrm>
          <a:prstGeom prst="rect">
            <a:avLst/>
          </a:prstGeom>
          <a:noFill/>
          <a:ln w="9525">
            <a:noFill/>
            <a:miter lim="800000"/>
            <a:headEnd/>
            <a:tailEnd/>
          </a:ln>
        </p:spPr>
      </p:pic>
      <p:sp>
        <p:nvSpPr>
          <p:cNvPr id="5" name="Slide Number Placeholder 4"/>
          <p:cNvSpPr>
            <a:spLocks noGrp="1"/>
          </p:cNvSpPr>
          <p:nvPr>
            <p:ph type="sldNum" sz="quarter" idx="7"/>
          </p:nvPr>
        </p:nvSpPr>
        <p:spPr/>
        <p:txBody>
          <a:bodyPr/>
          <a:lstStyle/>
          <a:p>
            <a:fld id="{B6F15528-21DE-4FAA-801E-634DDDAF4B2B}" type="slidenum">
              <a:rPr lang="en-US" smtClean="0">
                <a:solidFill>
                  <a:prstClr val="black">
                    <a:tint val="75000"/>
                  </a:prstClr>
                </a:solidFill>
              </a:rPr>
              <a:pPr/>
              <a:t>179</a:t>
            </a:fld>
            <a:endParaRPr lang="en-US">
              <a:solidFill>
                <a:prstClr val="black">
                  <a:tint val="75000"/>
                </a:prstClr>
              </a:solidFill>
            </a:endParaRPr>
          </a:p>
        </p:txBody>
      </p:sp>
      <p:sp>
        <p:nvSpPr>
          <p:cNvPr id="6" name="Footer Placeholder 5"/>
          <p:cNvSpPr>
            <a:spLocks noGrp="1"/>
          </p:cNvSpPr>
          <p:nvPr>
            <p:ph type="ftr" sz="quarter" idx="5"/>
          </p:nvPr>
        </p:nvSpPr>
        <p:spPr/>
        <p:txBody>
          <a:bodyPr/>
          <a:lstStyle/>
          <a:p>
            <a:pPr marL="12700">
              <a:lnSpc>
                <a:spcPts val="1895"/>
              </a:lnSpc>
            </a:pPr>
            <a:r>
              <a:rPr lang="en-US" spc="175" smtClean="0">
                <a:solidFill>
                  <a:prstClr val="white"/>
                </a:solidFill>
              </a:rPr>
              <a:t>PPL UNIT - 1  SE(Computer)</a:t>
            </a:r>
            <a:endParaRPr lang="en-US" spc="155" dirty="0">
              <a:solidFill>
                <a:prstClr val="white"/>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04882"/>
            <a:ext cx="8077096" cy="6169070"/>
          </a:xfrm>
        </p:spPr>
        <p:txBody>
          <a:bodyPr/>
          <a:lstStyle/>
          <a:p>
            <a:pPr>
              <a:buNone/>
            </a:pPr>
            <a:r>
              <a:rPr lang="en-US" b="1" dirty="0" smtClean="0">
                <a:solidFill>
                  <a:srgbClr val="000099"/>
                </a:solidFill>
              </a:rPr>
              <a:t>RAD model-   Rapid Application Development</a:t>
            </a:r>
          </a:p>
          <a:p>
            <a:pPr marL="457200" indent="-457200" algn="just">
              <a:buFont typeface="+mj-lt"/>
              <a:buAutoNum type="arabicPeriod"/>
            </a:pPr>
            <a:r>
              <a:rPr lang="en-US" dirty="0" smtClean="0"/>
              <a:t>components or functions are developed in parallel as if they were mini projects</a:t>
            </a:r>
          </a:p>
          <a:p>
            <a:pPr marL="457200" indent="-457200" algn="just">
              <a:buFont typeface="+mj-lt"/>
              <a:buAutoNum type="arabicPeriod"/>
            </a:pPr>
            <a:r>
              <a:rPr lang="en-US" dirty="0" smtClean="0"/>
              <a:t>developments are time boxed, delivered and then assembled into a working prototype</a:t>
            </a:r>
          </a:p>
          <a:p>
            <a:pPr>
              <a:buNone/>
            </a:pPr>
            <a:r>
              <a:rPr lang="en-US" b="1" dirty="0" smtClean="0">
                <a:solidFill>
                  <a:srgbClr val="000099"/>
                </a:solidFill>
              </a:rPr>
              <a:t>Iterative Model</a:t>
            </a:r>
          </a:p>
          <a:p>
            <a:pPr marL="457200" indent="-457200" algn="just">
              <a:buFont typeface="+mj-lt"/>
              <a:buAutoNum type="arabicPeriod"/>
            </a:pPr>
            <a:r>
              <a:rPr lang="en-US" dirty="0" smtClean="0"/>
              <a:t>create rough product or product piece in one iteration, then review it and improve it in next iteration and so on until it’s finished.</a:t>
            </a:r>
          </a:p>
          <a:p>
            <a:pPr marL="457200" indent="-457200">
              <a:buFont typeface="+mj-lt"/>
              <a:buAutoNum type="arabicPeriod"/>
            </a:pPr>
            <a:endParaRPr lang="en-US" dirty="0" smtClean="0"/>
          </a:p>
          <a:p>
            <a:pPr marL="457200" indent="-457200">
              <a:buFont typeface="+mj-lt"/>
              <a:buAutoNum type="arabicPeriod"/>
            </a:pPr>
            <a:endParaRPr lang="en-US" dirty="0" smtClean="0"/>
          </a:p>
          <a:p>
            <a:pPr marL="457200" indent="-457200">
              <a:buNone/>
            </a:pPr>
            <a:endParaRPr lang="en-US" dirty="0" smtClean="0"/>
          </a:p>
        </p:txBody>
      </p:sp>
      <p:pic>
        <p:nvPicPr>
          <p:cNvPr id="5" name="Picture 2"/>
          <p:cNvPicPr>
            <a:picLocks noChangeAspect="1" noChangeArrowheads="1"/>
          </p:cNvPicPr>
          <p:nvPr/>
        </p:nvPicPr>
        <p:blipFill>
          <a:blip r:embed="rId2" cstate="print"/>
          <a:srcRect/>
          <a:stretch>
            <a:fillRect/>
          </a:stretch>
        </p:blipFill>
        <p:spPr bwMode="auto">
          <a:xfrm>
            <a:off x="838298" y="4190980"/>
            <a:ext cx="7655243" cy="2057346"/>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81118C7B-98AB-449A-8A07-D4B6B3875F9B}" type="slidenum">
              <a:rPr lang="en-US" smtClean="0"/>
              <a:pPr/>
              <a:t>18</a:t>
            </a:fld>
            <a:endParaRPr lang="en-US"/>
          </a:p>
        </p:txBody>
      </p:sp>
      <p:sp>
        <p:nvSpPr>
          <p:cNvPr id="6" name="Footer Placeholder 5"/>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solidFill>
                  <a:schemeClr val="tx1"/>
                </a:solidFill>
              </a:rPr>
              <a:t>C2: Adding simple routines</a:t>
            </a:r>
            <a:endParaRPr lang="en-US" sz="3600" dirty="0">
              <a:solidFill>
                <a:schemeClr val="tx1"/>
              </a:solidFill>
            </a:endParaRPr>
          </a:p>
        </p:txBody>
      </p:sp>
      <p:pic>
        <p:nvPicPr>
          <p:cNvPr id="3074" name="Picture 2"/>
          <p:cNvPicPr>
            <a:picLocks noChangeAspect="1" noChangeArrowheads="1"/>
          </p:cNvPicPr>
          <p:nvPr/>
        </p:nvPicPr>
        <p:blipFill>
          <a:blip r:embed="rId2" cstate="print"/>
          <a:srcRect/>
          <a:stretch>
            <a:fillRect/>
          </a:stretch>
        </p:blipFill>
        <p:spPr bwMode="auto">
          <a:xfrm>
            <a:off x="304800" y="1600199"/>
            <a:ext cx="3200400" cy="5184559"/>
          </a:xfrm>
          <a:prstGeom prst="rect">
            <a:avLst/>
          </a:prstGeom>
          <a:noFill/>
          <a:ln w="9525">
            <a:noFill/>
            <a:miter lim="800000"/>
            <a:headEnd/>
            <a:tailEnd/>
          </a:ln>
        </p:spPr>
      </p:pic>
      <p:sp>
        <p:nvSpPr>
          <p:cNvPr id="5" name="Rectangle 4"/>
          <p:cNvSpPr/>
          <p:nvPr/>
        </p:nvSpPr>
        <p:spPr>
          <a:xfrm>
            <a:off x="3200400" y="5257800"/>
            <a:ext cx="5638800" cy="1384995"/>
          </a:xfrm>
          <a:prstGeom prst="rect">
            <a:avLst/>
          </a:prstGeom>
        </p:spPr>
        <p:txBody>
          <a:bodyPr wrap="square">
            <a:spAutoFit/>
          </a:bodyPr>
          <a:lstStyle/>
          <a:p>
            <a:pPr algn="just" fontAlgn="auto">
              <a:spcBef>
                <a:spcPts val="0"/>
              </a:spcBef>
              <a:spcAft>
                <a:spcPts val="0"/>
              </a:spcAft>
            </a:pPr>
            <a:r>
              <a:rPr lang="en-US" sz="2800" dirty="0" smtClean="0">
                <a:solidFill>
                  <a:prstClr val="black"/>
                </a:solidFill>
                <a:latin typeface="Calibri"/>
                <a:ea typeface="+mn-ea"/>
              </a:rPr>
              <a:t>Main routine gets called</a:t>
            </a:r>
          </a:p>
          <a:p>
            <a:pPr algn="just" fontAlgn="auto">
              <a:spcBef>
                <a:spcPts val="0"/>
              </a:spcBef>
              <a:spcAft>
                <a:spcPts val="0"/>
              </a:spcAft>
            </a:pPr>
            <a:r>
              <a:rPr lang="en-US" sz="2800" dirty="0" smtClean="0">
                <a:solidFill>
                  <a:prstClr val="black"/>
                </a:solidFill>
                <a:latin typeface="Calibri"/>
                <a:ea typeface="+mn-ea"/>
              </a:rPr>
              <a:t>initially, and causes routines </a:t>
            </a:r>
            <a:r>
              <a:rPr lang="en-US" sz="2800" dirty="0" smtClean="0">
                <a:solidFill>
                  <a:srgbClr val="FF0000"/>
                </a:solidFill>
                <a:latin typeface="Calibri"/>
                <a:ea typeface="+mn-ea"/>
              </a:rPr>
              <a:t>beta and alpha </a:t>
            </a:r>
            <a:r>
              <a:rPr lang="en-US" sz="2800" dirty="0" smtClean="0">
                <a:solidFill>
                  <a:prstClr val="black"/>
                </a:solidFill>
                <a:latin typeface="Calibri"/>
                <a:ea typeface="+mn-ea"/>
              </a:rPr>
              <a:t>to be called in a sequence</a:t>
            </a:r>
            <a:endParaRPr lang="en-US" sz="2800" dirty="0">
              <a:solidFill>
                <a:prstClr val="black"/>
              </a:solidFill>
              <a:latin typeface="Calibri"/>
              <a:ea typeface="+mn-ea"/>
            </a:endParaRPr>
          </a:p>
        </p:txBody>
      </p:sp>
      <p:sp>
        <p:nvSpPr>
          <p:cNvPr id="6" name="Rectangle 5"/>
          <p:cNvSpPr/>
          <p:nvPr/>
        </p:nvSpPr>
        <p:spPr>
          <a:xfrm>
            <a:off x="3200400" y="1676400"/>
            <a:ext cx="5715000" cy="3416320"/>
          </a:xfrm>
          <a:prstGeom prst="rect">
            <a:avLst/>
          </a:prstGeom>
        </p:spPr>
        <p:txBody>
          <a:bodyPr wrap="square">
            <a:spAutoFit/>
          </a:bodyPr>
          <a:lstStyle/>
          <a:p>
            <a:pPr algn="just" fontAlgn="auto">
              <a:spcBef>
                <a:spcPts val="0"/>
              </a:spcBef>
              <a:spcAft>
                <a:spcPts val="0"/>
              </a:spcAft>
              <a:buFont typeface="Arial" pitchFamily="34" charset="0"/>
              <a:buChar char="•"/>
            </a:pPr>
            <a:r>
              <a:rPr lang="en-US" dirty="0" smtClean="0">
                <a:solidFill>
                  <a:prstClr val="black"/>
                </a:solidFill>
                <a:latin typeface="Calibri"/>
                <a:ea typeface="+mn-ea"/>
              </a:rPr>
              <a:t> set of data declarations (</a:t>
            </a:r>
            <a:r>
              <a:rPr lang="en-US" i="1" dirty="0" smtClean="0">
                <a:solidFill>
                  <a:prstClr val="black"/>
                </a:solidFill>
                <a:latin typeface="Calibri"/>
                <a:ea typeface="+mn-ea"/>
              </a:rPr>
              <a:t>global data);</a:t>
            </a:r>
          </a:p>
          <a:p>
            <a:pPr algn="just" fontAlgn="auto">
              <a:spcBef>
                <a:spcPts val="0"/>
              </a:spcBef>
              <a:spcAft>
                <a:spcPts val="0"/>
              </a:spcAft>
            </a:pPr>
            <a:r>
              <a:rPr lang="en-US" dirty="0" smtClean="0">
                <a:solidFill>
                  <a:prstClr val="black"/>
                </a:solidFill>
                <a:latin typeface="Calibri"/>
                <a:ea typeface="+mn-ea"/>
              </a:rPr>
              <a:t>• set of routine definitions and or declarations;</a:t>
            </a:r>
          </a:p>
          <a:p>
            <a:pPr algn="just" fontAlgn="auto">
              <a:spcBef>
                <a:spcPts val="0"/>
              </a:spcBef>
              <a:spcAft>
                <a:spcPts val="0"/>
              </a:spcAft>
            </a:pPr>
            <a:r>
              <a:rPr lang="en-US" dirty="0" smtClean="0">
                <a:solidFill>
                  <a:prstClr val="black"/>
                </a:solidFill>
                <a:latin typeface="Calibri"/>
                <a:ea typeface="+mn-ea"/>
              </a:rPr>
              <a:t>• a </a:t>
            </a:r>
            <a:r>
              <a:rPr lang="en-US" i="1" dirty="0" smtClean="0">
                <a:solidFill>
                  <a:prstClr val="black"/>
                </a:solidFill>
                <a:latin typeface="Calibri"/>
                <a:ea typeface="+mn-ea"/>
              </a:rPr>
              <a:t>main routine (main ( )), which contains its local data declarations and a set of statements,</a:t>
            </a:r>
          </a:p>
          <a:p>
            <a:pPr algn="just" fontAlgn="auto">
              <a:spcBef>
                <a:spcPts val="0"/>
              </a:spcBef>
              <a:spcAft>
                <a:spcPts val="0"/>
              </a:spcAft>
            </a:pPr>
            <a:r>
              <a:rPr lang="en-US" dirty="0" smtClean="0">
                <a:solidFill>
                  <a:prstClr val="black"/>
                </a:solidFill>
                <a:latin typeface="Calibri"/>
                <a:ea typeface="+mn-ea"/>
              </a:rPr>
              <a:t>that are automatically activated when the execution starts. The main routine cannot be</a:t>
            </a:r>
          </a:p>
          <a:p>
            <a:pPr algn="just" fontAlgn="auto">
              <a:spcBef>
                <a:spcPts val="0"/>
              </a:spcBef>
              <a:spcAft>
                <a:spcPts val="0"/>
              </a:spcAft>
            </a:pPr>
            <a:r>
              <a:rPr lang="en-US" dirty="0" smtClean="0">
                <a:solidFill>
                  <a:prstClr val="black"/>
                </a:solidFill>
                <a:latin typeface="Calibri"/>
                <a:ea typeface="+mn-ea"/>
              </a:rPr>
              <a:t>called by other routines.</a:t>
            </a:r>
            <a:endParaRPr lang="en-US" dirty="0">
              <a:solidFill>
                <a:prstClr val="black"/>
              </a:solidFill>
              <a:latin typeface="Calibri"/>
              <a:ea typeface="+mn-ea"/>
            </a:endParaRPr>
          </a:p>
        </p:txBody>
      </p:sp>
      <p:sp>
        <p:nvSpPr>
          <p:cNvPr id="7" name="Slide Number Placeholder 6"/>
          <p:cNvSpPr>
            <a:spLocks noGrp="1"/>
          </p:cNvSpPr>
          <p:nvPr>
            <p:ph type="sldNum" sz="quarter" idx="7"/>
          </p:nvPr>
        </p:nvSpPr>
        <p:spPr/>
        <p:txBody>
          <a:bodyPr/>
          <a:lstStyle/>
          <a:p>
            <a:fld id="{B6F15528-21DE-4FAA-801E-634DDDAF4B2B}" type="slidenum">
              <a:rPr lang="en-US" smtClean="0">
                <a:solidFill>
                  <a:prstClr val="black">
                    <a:tint val="75000"/>
                  </a:prstClr>
                </a:solidFill>
              </a:rPr>
              <a:pPr/>
              <a:t>180</a:t>
            </a:fld>
            <a:endParaRPr lang="en-US">
              <a:solidFill>
                <a:prstClr val="black">
                  <a:tint val="75000"/>
                </a:prstClr>
              </a:solidFill>
            </a:endParaRPr>
          </a:p>
        </p:txBody>
      </p:sp>
      <p:sp>
        <p:nvSpPr>
          <p:cNvPr id="8" name="Footer Placeholder 7"/>
          <p:cNvSpPr>
            <a:spLocks noGrp="1"/>
          </p:cNvSpPr>
          <p:nvPr>
            <p:ph type="ftr" sz="quarter" idx="5"/>
          </p:nvPr>
        </p:nvSpPr>
        <p:spPr/>
        <p:txBody>
          <a:bodyPr/>
          <a:lstStyle/>
          <a:p>
            <a:pPr marL="12700">
              <a:lnSpc>
                <a:spcPts val="1895"/>
              </a:lnSpc>
            </a:pPr>
            <a:r>
              <a:rPr lang="en-US" spc="175" smtClean="0">
                <a:solidFill>
                  <a:prstClr val="white"/>
                </a:solidFill>
              </a:rPr>
              <a:t>PPL UNIT - 1  SE(Computer)</a:t>
            </a:r>
            <a:endParaRPr lang="en-US" spc="155" dirty="0">
              <a:solidFill>
                <a:prstClr val="white"/>
              </a:solidFil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304800" y="152400"/>
            <a:ext cx="8534400" cy="6705599"/>
          </a:xfrm>
          <a:prstGeom prst="rect">
            <a:avLst/>
          </a:prstGeom>
          <a:noFill/>
          <a:ln w="9525">
            <a:noFill/>
            <a:miter lim="800000"/>
            <a:headEnd/>
            <a:tailEnd/>
          </a:ln>
        </p:spPr>
      </p:pic>
      <p:sp>
        <p:nvSpPr>
          <p:cNvPr id="3" name="Slide Number Placeholder 2"/>
          <p:cNvSpPr>
            <a:spLocks noGrp="1"/>
          </p:cNvSpPr>
          <p:nvPr>
            <p:ph type="sldNum" sz="quarter" idx="7"/>
          </p:nvPr>
        </p:nvSpPr>
        <p:spPr/>
        <p:txBody>
          <a:bodyPr/>
          <a:lstStyle/>
          <a:p>
            <a:fld id="{B6F15528-21DE-4FAA-801E-634DDDAF4B2B}" type="slidenum">
              <a:rPr lang="en-US" smtClean="0">
                <a:solidFill>
                  <a:prstClr val="black">
                    <a:tint val="75000"/>
                  </a:prstClr>
                </a:solidFill>
              </a:rPr>
              <a:pPr/>
              <a:t>181</a:t>
            </a:fld>
            <a:endParaRPr lang="en-US">
              <a:solidFill>
                <a:prstClr val="black">
                  <a:tint val="75000"/>
                </a:prstClr>
              </a:solidFill>
            </a:endParaRPr>
          </a:p>
        </p:txBody>
      </p:sp>
      <p:sp>
        <p:nvSpPr>
          <p:cNvPr id="4" name="Footer Placeholder 3"/>
          <p:cNvSpPr>
            <a:spLocks noGrp="1"/>
          </p:cNvSpPr>
          <p:nvPr>
            <p:ph type="ftr" sz="quarter" idx="5"/>
          </p:nvPr>
        </p:nvSpPr>
        <p:spPr/>
        <p:txBody>
          <a:bodyPr/>
          <a:lstStyle/>
          <a:p>
            <a:pPr marL="12700">
              <a:lnSpc>
                <a:spcPts val="1895"/>
              </a:lnSpc>
            </a:pPr>
            <a:r>
              <a:rPr lang="en-US" spc="175" smtClean="0">
                <a:solidFill>
                  <a:prstClr val="white"/>
                </a:solidFill>
              </a:rPr>
              <a:t>PPL UNIT - 1  SE(Computer)</a:t>
            </a:r>
            <a:endParaRPr lang="en-US" spc="155" dirty="0">
              <a:solidFill>
                <a:prstClr val="white"/>
              </a:solidFil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56540"/>
            <a:ext cx="9144000" cy="6144259"/>
          </a:xfrm>
          <a:prstGeom prst="rect">
            <a:avLst/>
          </a:prstGeom>
          <a:blipFill>
            <a:blip r:embed="rId2" cstate="print"/>
            <a:stretch>
              <a:fillRect/>
            </a:stretch>
          </a:blip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3" name="object 3"/>
          <p:cNvSpPr txBox="1"/>
          <p:nvPr/>
        </p:nvSpPr>
        <p:spPr>
          <a:xfrm>
            <a:off x="0" y="6248400"/>
            <a:ext cx="9144000" cy="609600"/>
          </a:xfrm>
          <a:prstGeom prst="rect">
            <a:avLst/>
          </a:prstGeom>
        </p:spPr>
        <p:txBody>
          <a:bodyPr vert="horz" wrap="square" lIns="0" tIns="43180" rIns="0" bIns="0" rtlCol="0">
            <a:spAutoFit/>
          </a:bodyPr>
          <a:lstStyle/>
          <a:p>
            <a:pPr marL="209550" fontAlgn="auto">
              <a:spcBef>
                <a:spcPts val="340"/>
              </a:spcBef>
              <a:spcAft>
                <a:spcPts val="0"/>
              </a:spcAft>
              <a:tabLst>
                <a:tab pos="1624965" algn="l"/>
              </a:tabLst>
            </a:pPr>
            <a:r>
              <a:rPr sz="1400" spc="-5" dirty="0">
                <a:solidFill>
                  <a:srgbClr val="191919"/>
                </a:solidFill>
                <a:latin typeface="Arial"/>
                <a:ea typeface="+mn-ea"/>
                <a:cs typeface="Arial"/>
              </a:rPr>
              <a:t>Chhaya</a:t>
            </a:r>
            <a:r>
              <a:rPr sz="1400" spc="10" dirty="0">
                <a:solidFill>
                  <a:srgbClr val="191919"/>
                </a:solidFill>
                <a:latin typeface="Arial"/>
                <a:ea typeface="+mn-ea"/>
                <a:cs typeface="Arial"/>
              </a:rPr>
              <a:t> </a:t>
            </a:r>
            <a:r>
              <a:rPr sz="1400" spc="-5" dirty="0">
                <a:solidFill>
                  <a:srgbClr val="191919"/>
                </a:solidFill>
                <a:latin typeface="Arial"/>
                <a:ea typeface="+mn-ea"/>
                <a:cs typeface="Arial"/>
              </a:rPr>
              <a:t>Gosavi	</a:t>
            </a:r>
            <a:r>
              <a:rPr sz="1400" dirty="0">
                <a:solidFill>
                  <a:srgbClr val="191919"/>
                </a:solidFill>
                <a:latin typeface="Arial"/>
                <a:ea typeface="+mn-ea"/>
                <a:cs typeface="Arial"/>
              </a:rPr>
              <a:t>CCEOW</a:t>
            </a:r>
            <a:endParaRPr sz="1400">
              <a:solidFill>
                <a:prstClr val="black"/>
              </a:solidFill>
              <a:latin typeface="Arial"/>
              <a:ea typeface="+mn-ea"/>
              <a:cs typeface="Arial"/>
            </a:endParaRPr>
          </a:p>
        </p:txBody>
      </p:sp>
      <p:sp>
        <p:nvSpPr>
          <p:cNvPr id="4" name="object 4"/>
          <p:cNvSpPr/>
          <p:nvPr/>
        </p:nvSpPr>
        <p:spPr>
          <a:xfrm>
            <a:off x="0" y="0"/>
            <a:ext cx="9144000" cy="684530"/>
          </a:xfrm>
          <a:custGeom>
            <a:avLst/>
            <a:gdLst/>
            <a:ahLst/>
            <a:cxnLst/>
            <a:rect l="l" t="t" r="r" b="b"/>
            <a:pathLst>
              <a:path w="9144000" h="684530">
                <a:moveTo>
                  <a:pt x="0" y="0"/>
                </a:moveTo>
                <a:lnTo>
                  <a:pt x="9144000" y="0"/>
                </a:lnTo>
                <a:lnTo>
                  <a:pt x="9144000" y="684529"/>
                </a:lnTo>
                <a:lnTo>
                  <a:pt x="0" y="684529"/>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5" name="object 5"/>
          <p:cNvSpPr txBox="1">
            <a:spLocks noGrp="1"/>
          </p:cNvSpPr>
          <p:nvPr>
            <p:ph type="title"/>
          </p:nvPr>
        </p:nvSpPr>
        <p:spPr>
          <a:xfrm>
            <a:off x="2739389" y="160020"/>
            <a:ext cx="3565525" cy="379730"/>
          </a:xfrm>
          <a:prstGeom prst="rect">
            <a:avLst/>
          </a:prstGeom>
        </p:spPr>
        <p:txBody>
          <a:bodyPr vert="horz" wrap="square" lIns="0" tIns="0" rIns="0" bIns="0" rtlCol="0">
            <a:spAutoFit/>
          </a:bodyPr>
          <a:lstStyle/>
          <a:p>
            <a:pPr marL="12700">
              <a:lnSpc>
                <a:spcPct val="100000"/>
              </a:lnSpc>
              <a:tabLst>
                <a:tab pos="690880" algn="l"/>
              </a:tabLst>
            </a:pPr>
            <a:r>
              <a:rPr spc="150" dirty="0" smtClean="0"/>
              <a:t>Run-time</a:t>
            </a:r>
            <a:r>
              <a:rPr spc="-80" dirty="0" smtClean="0"/>
              <a:t> </a:t>
            </a:r>
            <a:r>
              <a:rPr spc="155" dirty="0"/>
              <a:t>structure</a:t>
            </a:r>
          </a:p>
        </p:txBody>
      </p:sp>
      <p:sp>
        <p:nvSpPr>
          <p:cNvPr id="6" name="object 6"/>
          <p:cNvSpPr/>
          <p:nvPr/>
        </p:nvSpPr>
        <p:spPr>
          <a:xfrm>
            <a:off x="0" y="6248400"/>
            <a:ext cx="9144000" cy="609600"/>
          </a:xfrm>
          <a:custGeom>
            <a:avLst/>
            <a:gdLst/>
            <a:ahLst/>
            <a:cxnLst/>
            <a:rect l="l" t="t" r="r" b="b"/>
            <a:pathLst>
              <a:path w="9144000" h="609600">
                <a:moveTo>
                  <a:pt x="0" y="0"/>
                </a:moveTo>
                <a:lnTo>
                  <a:pt x="9144000" y="0"/>
                </a:lnTo>
                <a:lnTo>
                  <a:pt x="9144000" y="609600"/>
                </a:lnTo>
                <a:lnTo>
                  <a:pt x="0" y="609600"/>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7" name="Slide Number Placeholder 6"/>
          <p:cNvSpPr>
            <a:spLocks noGrp="1"/>
          </p:cNvSpPr>
          <p:nvPr>
            <p:ph type="sldNum" sz="quarter" idx="7"/>
          </p:nvPr>
        </p:nvSpPr>
        <p:spPr/>
        <p:txBody>
          <a:bodyPr/>
          <a:lstStyle/>
          <a:p>
            <a:fld id="{B6F15528-21DE-4FAA-801E-634DDDAF4B2B}" type="slidenum">
              <a:rPr lang="en-US" smtClean="0">
                <a:solidFill>
                  <a:prstClr val="black">
                    <a:tint val="75000"/>
                  </a:prstClr>
                </a:solidFill>
              </a:rPr>
              <a:pPr/>
              <a:t>182</a:t>
            </a:fld>
            <a:endParaRPr lang="en-US">
              <a:solidFill>
                <a:prstClr val="black">
                  <a:tint val="75000"/>
                </a:prstClr>
              </a:solidFill>
            </a:endParaRPr>
          </a:p>
        </p:txBody>
      </p:sp>
      <p:sp>
        <p:nvSpPr>
          <p:cNvPr id="8" name="Footer Placeholder 7"/>
          <p:cNvSpPr>
            <a:spLocks noGrp="1"/>
          </p:cNvSpPr>
          <p:nvPr>
            <p:ph type="ftr" sz="quarter" idx="5"/>
          </p:nvPr>
        </p:nvSpPr>
        <p:spPr/>
        <p:txBody>
          <a:bodyPr/>
          <a:lstStyle/>
          <a:p>
            <a:pPr marL="12700">
              <a:lnSpc>
                <a:spcPts val="1895"/>
              </a:lnSpc>
            </a:pPr>
            <a:r>
              <a:rPr lang="en-US" spc="175" smtClean="0">
                <a:solidFill>
                  <a:prstClr val="white"/>
                </a:solidFill>
              </a:rPr>
              <a:t>PPL UNIT - 1  SE(Computer)</a:t>
            </a:r>
            <a:endParaRPr lang="en-US" spc="155" dirty="0">
              <a:solidFill>
                <a:prstClr val="white"/>
              </a:solidFil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solidFill>
                  <a:schemeClr val="tx1"/>
                </a:solidFill>
              </a:rPr>
              <a:t>C3: Supporting recursive functions</a:t>
            </a:r>
            <a:endParaRPr lang="en-US" sz="3600" dirty="0">
              <a:solidFill>
                <a:schemeClr val="tx1"/>
              </a:solidFill>
            </a:endParaRPr>
          </a:p>
        </p:txBody>
      </p:sp>
      <p:pic>
        <p:nvPicPr>
          <p:cNvPr id="5122" name="Picture 2"/>
          <p:cNvPicPr>
            <a:picLocks noChangeAspect="1" noChangeArrowheads="1"/>
          </p:cNvPicPr>
          <p:nvPr/>
        </p:nvPicPr>
        <p:blipFill>
          <a:blip r:embed="rId2" cstate="print"/>
          <a:srcRect/>
          <a:stretch>
            <a:fillRect/>
          </a:stretch>
        </p:blipFill>
        <p:spPr bwMode="auto">
          <a:xfrm>
            <a:off x="228599" y="1524001"/>
            <a:ext cx="3027753" cy="5334000"/>
          </a:xfrm>
          <a:prstGeom prst="rect">
            <a:avLst/>
          </a:prstGeom>
          <a:noFill/>
          <a:ln w="9525">
            <a:noFill/>
            <a:miter lim="800000"/>
            <a:headEnd/>
            <a:tailEnd/>
          </a:ln>
        </p:spPr>
      </p:pic>
      <p:sp>
        <p:nvSpPr>
          <p:cNvPr id="5" name="Rectangle 4"/>
          <p:cNvSpPr/>
          <p:nvPr/>
        </p:nvSpPr>
        <p:spPr>
          <a:xfrm>
            <a:off x="3657600" y="1066800"/>
            <a:ext cx="5105400" cy="4832092"/>
          </a:xfrm>
          <a:prstGeom prst="rect">
            <a:avLst/>
          </a:prstGeom>
        </p:spPr>
        <p:txBody>
          <a:bodyPr wrap="square">
            <a:spAutoFit/>
          </a:bodyPr>
          <a:lstStyle/>
          <a:p>
            <a:pPr algn="just" fontAlgn="auto">
              <a:spcBef>
                <a:spcPts val="0"/>
              </a:spcBef>
              <a:spcAft>
                <a:spcPts val="0"/>
              </a:spcAft>
            </a:pPr>
            <a:r>
              <a:rPr lang="en-US" sz="2800" dirty="0" smtClean="0">
                <a:solidFill>
                  <a:prstClr val="black"/>
                </a:solidFill>
                <a:latin typeface="Calibri"/>
                <a:ea typeface="+mn-ea"/>
              </a:rPr>
              <a:t>In order to support mutual recursion between two routines–say, A and B–the program must be written according to the following pattern:</a:t>
            </a:r>
          </a:p>
          <a:p>
            <a:pPr algn="just" fontAlgn="auto">
              <a:lnSpc>
                <a:spcPct val="150000"/>
              </a:lnSpc>
              <a:spcBef>
                <a:spcPts val="0"/>
              </a:spcBef>
              <a:spcAft>
                <a:spcPts val="0"/>
              </a:spcAft>
            </a:pPr>
            <a:r>
              <a:rPr lang="en-US" sz="2800" dirty="0" smtClean="0">
                <a:solidFill>
                  <a:prstClr val="black"/>
                </a:solidFill>
                <a:latin typeface="Calibri"/>
                <a:ea typeface="+mn-ea"/>
              </a:rPr>
              <a:t>A’s declaration (i.e., A’s header);</a:t>
            </a:r>
          </a:p>
          <a:p>
            <a:pPr algn="just" fontAlgn="auto">
              <a:lnSpc>
                <a:spcPct val="150000"/>
              </a:lnSpc>
              <a:spcBef>
                <a:spcPts val="0"/>
              </a:spcBef>
              <a:spcAft>
                <a:spcPts val="0"/>
              </a:spcAft>
            </a:pPr>
            <a:r>
              <a:rPr lang="en-US" sz="2800" dirty="0" smtClean="0">
                <a:solidFill>
                  <a:prstClr val="black"/>
                </a:solidFill>
                <a:latin typeface="Calibri"/>
                <a:ea typeface="+mn-ea"/>
              </a:rPr>
              <a:t>B’s definition (i.e., B’s header and body);</a:t>
            </a:r>
          </a:p>
          <a:p>
            <a:pPr algn="just" fontAlgn="auto">
              <a:lnSpc>
                <a:spcPct val="150000"/>
              </a:lnSpc>
              <a:spcBef>
                <a:spcPts val="0"/>
              </a:spcBef>
              <a:spcAft>
                <a:spcPts val="0"/>
              </a:spcAft>
            </a:pPr>
            <a:r>
              <a:rPr lang="en-US" sz="2800" dirty="0" smtClean="0">
                <a:solidFill>
                  <a:prstClr val="black"/>
                </a:solidFill>
                <a:latin typeface="Calibri"/>
                <a:ea typeface="+mn-ea"/>
              </a:rPr>
              <a:t>A’s definition;</a:t>
            </a:r>
            <a:endParaRPr lang="en-US" sz="2800" dirty="0">
              <a:solidFill>
                <a:prstClr val="black"/>
              </a:solidFill>
              <a:latin typeface="Calibri"/>
              <a:ea typeface="+mn-ea"/>
            </a:endParaRPr>
          </a:p>
        </p:txBody>
      </p:sp>
      <p:sp>
        <p:nvSpPr>
          <p:cNvPr id="6" name="Slide Number Placeholder 5"/>
          <p:cNvSpPr>
            <a:spLocks noGrp="1"/>
          </p:cNvSpPr>
          <p:nvPr>
            <p:ph type="sldNum" sz="quarter" idx="7"/>
          </p:nvPr>
        </p:nvSpPr>
        <p:spPr/>
        <p:txBody>
          <a:bodyPr/>
          <a:lstStyle/>
          <a:p>
            <a:fld id="{B6F15528-21DE-4FAA-801E-634DDDAF4B2B}" type="slidenum">
              <a:rPr lang="en-US" smtClean="0">
                <a:solidFill>
                  <a:prstClr val="black">
                    <a:tint val="75000"/>
                  </a:prstClr>
                </a:solidFill>
              </a:rPr>
              <a:pPr/>
              <a:t>183</a:t>
            </a:fld>
            <a:endParaRPr lang="en-US">
              <a:solidFill>
                <a:prstClr val="black">
                  <a:tint val="75000"/>
                </a:prstClr>
              </a:solidFill>
            </a:endParaRPr>
          </a:p>
        </p:txBody>
      </p:sp>
      <p:sp>
        <p:nvSpPr>
          <p:cNvPr id="7" name="Footer Placeholder 6"/>
          <p:cNvSpPr>
            <a:spLocks noGrp="1"/>
          </p:cNvSpPr>
          <p:nvPr>
            <p:ph type="ftr" sz="quarter" idx="5"/>
          </p:nvPr>
        </p:nvSpPr>
        <p:spPr/>
        <p:txBody>
          <a:bodyPr/>
          <a:lstStyle/>
          <a:p>
            <a:pPr marL="12700">
              <a:lnSpc>
                <a:spcPts val="1895"/>
              </a:lnSpc>
            </a:pPr>
            <a:r>
              <a:rPr lang="en-US" spc="175" smtClean="0">
                <a:solidFill>
                  <a:prstClr val="white"/>
                </a:solidFill>
              </a:rPr>
              <a:t>PPL UNIT - 1  SE(Computer)</a:t>
            </a:r>
            <a:endParaRPr lang="en-US" spc="155" dirty="0">
              <a:solidFill>
                <a:prstClr val="white"/>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82879" y="365759"/>
            <a:ext cx="8778240" cy="5852160"/>
          </a:xfrm>
          <a:prstGeom prst="rect">
            <a:avLst/>
          </a:prstGeom>
          <a:blipFill>
            <a:blip r:embed="rId2" cstate="print"/>
            <a:stretch>
              <a:fillRect/>
            </a:stretch>
          </a:blip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3" name="object 3"/>
          <p:cNvSpPr txBox="1"/>
          <p:nvPr/>
        </p:nvSpPr>
        <p:spPr>
          <a:xfrm>
            <a:off x="1270" y="6248400"/>
            <a:ext cx="9142730" cy="609600"/>
          </a:xfrm>
          <a:prstGeom prst="rect">
            <a:avLst/>
          </a:prstGeom>
        </p:spPr>
        <p:txBody>
          <a:bodyPr vert="horz" wrap="square" lIns="0" tIns="43180" rIns="0" bIns="0" rtlCol="0">
            <a:spAutoFit/>
          </a:bodyPr>
          <a:lstStyle/>
          <a:p>
            <a:pPr marL="208279" fontAlgn="auto">
              <a:spcBef>
                <a:spcPts val="340"/>
              </a:spcBef>
              <a:spcAft>
                <a:spcPts val="0"/>
              </a:spcAft>
              <a:tabLst>
                <a:tab pos="1623695" algn="l"/>
              </a:tabLst>
            </a:pPr>
            <a:r>
              <a:rPr sz="1400" spc="-5" dirty="0">
                <a:solidFill>
                  <a:srgbClr val="191919"/>
                </a:solidFill>
                <a:latin typeface="Arial"/>
                <a:ea typeface="+mn-ea"/>
                <a:cs typeface="Arial"/>
              </a:rPr>
              <a:t>Chhaya</a:t>
            </a:r>
            <a:r>
              <a:rPr sz="1400" spc="10" dirty="0">
                <a:solidFill>
                  <a:srgbClr val="191919"/>
                </a:solidFill>
                <a:latin typeface="Arial"/>
                <a:ea typeface="+mn-ea"/>
                <a:cs typeface="Arial"/>
              </a:rPr>
              <a:t> </a:t>
            </a:r>
            <a:r>
              <a:rPr sz="1400" spc="-5" dirty="0">
                <a:solidFill>
                  <a:srgbClr val="191919"/>
                </a:solidFill>
                <a:latin typeface="Arial"/>
                <a:ea typeface="+mn-ea"/>
                <a:cs typeface="Arial"/>
              </a:rPr>
              <a:t>Gosavi	</a:t>
            </a:r>
            <a:r>
              <a:rPr sz="1400" dirty="0">
                <a:solidFill>
                  <a:srgbClr val="191919"/>
                </a:solidFill>
                <a:latin typeface="Arial"/>
                <a:ea typeface="+mn-ea"/>
                <a:cs typeface="Arial"/>
              </a:rPr>
              <a:t>CCEOW</a:t>
            </a:r>
            <a:endParaRPr sz="1400">
              <a:solidFill>
                <a:prstClr val="black"/>
              </a:solidFill>
              <a:latin typeface="Arial"/>
              <a:ea typeface="+mn-ea"/>
              <a:cs typeface="Arial"/>
            </a:endParaRPr>
          </a:p>
        </p:txBody>
      </p:sp>
      <p:sp>
        <p:nvSpPr>
          <p:cNvPr id="4" name="object 4"/>
          <p:cNvSpPr/>
          <p:nvPr/>
        </p:nvSpPr>
        <p:spPr>
          <a:xfrm>
            <a:off x="1270" y="6248400"/>
            <a:ext cx="9142730" cy="609600"/>
          </a:xfrm>
          <a:custGeom>
            <a:avLst/>
            <a:gdLst/>
            <a:ahLst/>
            <a:cxnLst/>
            <a:rect l="l" t="t" r="r" b="b"/>
            <a:pathLst>
              <a:path w="9142730" h="609600">
                <a:moveTo>
                  <a:pt x="0" y="0"/>
                </a:moveTo>
                <a:lnTo>
                  <a:pt x="9142730" y="0"/>
                </a:lnTo>
                <a:lnTo>
                  <a:pt x="9142730" y="609600"/>
                </a:lnTo>
                <a:lnTo>
                  <a:pt x="0" y="609600"/>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5" name="object 5"/>
          <p:cNvSpPr/>
          <p:nvPr/>
        </p:nvSpPr>
        <p:spPr>
          <a:xfrm>
            <a:off x="0" y="0"/>
            <a:ext cx="9144000" cy="684530"/>
          </a:xfrm>
          <a:custGeom>
            <a:avLst/>
            <a:gdLst/>
            <a:ahLst/>
            <a:cxnLst/>
            <a:rect l="l" t="t" r="r" b="b"/>
            <a:pathLst>
              <a:path w="9144000" h="684530">
                <a:moveTo>
                  <a:pt x="0" y="0"/>
                </a:moveTo>
                <a:lnTo>
                  <a:pt x="9144000" y="0"/>
                </a:lnTo>
                <a:lnTo>
                  <a:pt x="9144000" y="684529"/>
                </a:lnTo>
                <a:lnTo>
                  <a:pt x="0" y="684529"/>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6" name="object 6"/>
          <p:cNvSpPr txBox="1">
            <a:spLocks noGrp="1"/>
          </p:cNvSpPr>
          <p:nvPr>
            <p:ph type="title"/>
          </p:nvPr>
        </p:nvSpPr>
        <p:spPr>
          <a:xfrm>
            <a:off x="2739389" y="160020"/>
            <a:ext cx="3565525" cy="379730"/>
          </a:xfrm>
          <a:prstGeom prst="rect">
            <a:avLst/>
          </a:prstGeom>
        </p:spPr>
        <p:txBody>
          <a:bodyPr vert="horz" wrap="square" lIns="0" tIns="0" rIns="0" bIns="0" rtlCol="0">
            <a:spAutoFit/>
          </a:bodyPr>
          <a:lstStyle/>
          <a:p>
            <a:pPr marL="12700">
              <a:lnSpc>
                <a:spcPct val="100000"/>
              </a:lnSpc>
              <a:tabLst>
                <a:tab pos="690880" algn="l"/>
              </a:tabLst>
            </a:pPr>
            <a:r>
              <a:rPr spc="150" dirty="0" smtClean="0"/>
              <a:t>Run-time</a:t>
            </a:r>
            <a:r>
              <a:rPr spc="-80" dirty="0" smtClean="0"/>
              <a:t> </a:t>
            </a:r>
            <a:r>
              <a:rPr spc="155" dirty="0"/>
              <a:t>structure</a:t>
            </a:r>
          </a:p>
        </p:txBody>
      </p:sp>
      <p:sp>
        <p:nvSpPr>
          <p:cNvPr id="7" name="Slide Number Placeholder 6"/>
          <p:cNvSpPr>
            <a:spLocks noGrp="1"/>
          </p:cNvSpPr>
          <p:nvPr>
            <p:ph type="sldNum" sz="quarter" idx="7"/>
          </p:nvPr>
        </p:nvSpPr>
        <p:spPr/>
        <p:txBody>
          <a:bodyPr/>
          <a:lstStyle/>
          <a:p>
            <a:fld id="{B6F15528-21DE-4FAA-801E-634DDDAF4B2B}" type="slidenum">
              <a:rPr lang="en-US" smtClean="0">
                <a:solidFill>
                  <a:prstClr val="black">
                    <a:tint val="75000"/>
                  </a:prstClr>
                </a:solidFill>
              </a:rPr>
              <a:pPr/>
              <a:t>184</a:t>
            </a:fld>
            <a:endParaRPr lang="en-US">
              <a:solidFill>
                <a:prstClr val="black">
                  <a:tint val="75000"/>
                </a:prstClr>
              </a:solidFill>
            </a:endParaRPr>
          </a:p>
        </p:txBody>
      </p:sp>
      <p:sp>
        <p:nvSpPr>
          <p:cNvPr id="8" name="Footer Placeholder 7"/>
          <p:cNvSpPr>
            <a:spLocks noGrp="1"/>
          </p:cNvSpPr>
          <p:nvPr>
            <p:ph type="ftr" sz="quarter" idx="5"/>
          </p:nvPr>
        </p:nvSpPr>
        <p:spPr/>
        <p:txBody>
          <a:bodyPr/>
          <a:lstStyle/>
          <a:p>
            <a:pPr marL="12700">
              <a:lnSpc>
                <a:spcPts val="1895"/>
              </a:lnSpc>
            </a:pPr>
            <a:r>
              <a:rPr lang="en-US" spc="175" smtClean="0">
                <a:solidFill>
                  <a:prstClr val="white"/>
                </a:solidFill>
              </a:rPr>
              <a:t>PPL UNIT - 1  SE(Computer)</a:t>
            </a:r>
            <a:endParaRPr lang="en-US" spc="155" dirty="0">
              <a:solidFill>
                <a:prstClr val="white"/>
              </a:solidFil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65759" y="274320"/>
            <a:ext cx="8412480" cy="5852159"/>
          </a:xfrm>
          <a:prstGeom prst="rect">
            <a:avLst/>
          </a:prstGeom>
          <a:blipFill>
            <a:blip r:embed="rId2" cstate="print"/>
            <a:stretch>
              <a:fillRect/>
            </a:stretch>
          </a:blip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3" name="object 3"/>
          <p:cNvSpPr txBox="1"/>
          <p:nvPr/>
        </p:nvSpPr>
        <p:spPr>
          <a:xfrm>
            <a:off x="1270" y="6248400"/>
            <a:ext cx="9142730" cy="609600"/>
          </a:xfrm>
          <a:prstGeom prst="rect">
            <a:avLst/>
          </a:prstGeom>
        </p:spPr>
        <p:txBody>
          <a:bodyPr vert="horz" wrap="square" lIns="0" tIns="43180" rIns="0" bIns="0" rtlCol="0">
            <a:spAutoFit/>
          </a:bodyPr>
          <a:lstStyle/>
          <a:p>
            <a:pPr marL="208279" fontAlgn="auto">
              <a:spcBef>
                <a:spcPts val="340"/>
              </a:spcBef>
              <a:spcAft>
                <a:spcPts val="0"/>
              </a:spcAft>
              <a:tabLst>
                <a:tab pos="1623695" algn="l"/>
              </a:tabLst>
            </a:pPr>
            <a:r>
              <a:rPr sz="1400" spc="-5" dirty="0">
                <a:solidFill>
                  <a:srgbClr val="191919"/>
                </a:solidFill>
                <a:latin typeface="Arial"/>
                <a:ea typeface="+mn-ea"/>
                <a:cs typeface="Arial"/>
              </a:rPr>
              <a:t>Chhaya</a:t>
            </a:r>
            <a:r>
              <a:rPr sz="1400" spc="10" dirty="0">
                <a:solidFill>
                  <a:srgbClr val="191919"/>
                </a:solidFill>
                <a:latin typeface="Arial"/>
                <a:ea typeface="+mn-ea"/>
                <a:cs typeface="Arial"/>
              </a:rPr>
              <a:t> </a:t>
            </a:r>
            <a:r>
              <a:rPr sz="1400" spc="-5" dirty="0">
                <a:solidFill>
                  <a:srgbClr val="191919"/>
                </a:solidFill>
                <a:latin typeface="Arial"/>
                <a:ea typeface="+mn-ea"/>
                <a:cs typeface="Arial"/>
              </a:rPr>
              <a:t>Gosavi	</a:t>
            </a:r>
            <a:r>
              <a:rPr sz="1400" dirty="0">
                <a:solidFill>
                  <a:srgbClr val="191919"/>
                </a:solidFill>
                <a:latin typeface="Arial"/>
                <a:ea typeface="+mn-ea"/>
                <a:cs typeface="Arial"/>
              </a:rPr>
              <a:t>CCEOW</a:t>
            </a:r>
            <a:endParaRPr sz="1400">
              <a:solidFill>
                <a:prstClr val="black"/>
              </a:solidFill>
              <a:latin typeface="Arial"/>
              <a:ea typeface="+mn-ea"/>
              <a:cs typeface="Arial"/>
            </a:endParaRPr>
          </a:p>
        </p:txBody>
      </p:sp>
      <p:sp>
        <p:nvSpPr>
          <p:cNvPr id="4" name="object 4"/>
          <p:cNvSpPr/>
          <p:nvPr/>
        </p:nvSpPr>
        <p:spPr>
          <a:xfrm>
            <a:off x="0" y="0"/>
            <a:ext cx="9144000" cy="684530"/>
          </a:xfrm>
          <a:custGeom>
            <a:avLst/>
            <a:gdLst/>
            <a:ahLst/>
            <a:cxnLst/>
            <a:rect l="l" t="t" r="r" b="b"/>
            <a:pathLst>
              <a:path w="9144000" h="684530">
                <a:moveTo>
                  <a:pt x="0" y="0"/>
                </a:moveTo>
                <a:lnTo>
                  <a:pt x="9144000" y="0"/>
                </a:lnTo>
                <a:lnTo>
                  <a:pt x="9144000" y="684529"/>
                </a:lnTo>
                <a:lnTo>
                  <a:pt x="0" y="684529"/>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5" name="object 5"/>
          <p:cNvSpPr txBox="1">
            <a:spLocks noGrp="1"/>
          </p:cNvSpPr>
          <p:nvPr>
            <p:ph type="title"/>
          </p:nvPr>
        </p:nvSpPr>
        <p:spPr>
          <a:xfrm>
            <a:off x="2739389" y="160020"/>
            <a:ext cx="3565525" cy="379730"/>
          </a:xfrm>
          <a:prstGeom prst="rect">
            <a:avLst/>
          </a:prstGeom>
        </p:spPr>
        <p:txBody>
          <a:bodyPr vert="horz" wrap="square" lIns="0" tIns="0" rIns="0" bIns="0" rtlCol="0">
            <a:spAutoFit/>
          </a:bodyPr>
          <a:lstStyle/>
          <a:p>
            <a:pPr marL="12700">
              <a:lnSpc>
                <a:spcPct val="100000"/>
              </a:lnSpc>
              <a:tabLst>
                <a:tab pos="690880" algn="l"/>
              </a:tabLst>
            </a:pPr>
            <a:r>
              <a:rPr spc="150" dirty="0" smtClean="0"/>
              <a:t>Run-time</a:t>
            </a:r>
            <a:r>
              <a:rPr spc="-80" dirty="0" smtClean="0"/>
              <a:t> </a:t>
            </a:r>
            <a:r>
              <a:rPr spc="155" dirty="0"/>
              <a:t>structure</a:t>
            </a:r>
          </a:p>
        </p:txBody>
      </p:sp>
      <p:sp>
        <p:nvSpPr>
          <p:cNvPr id="6" name="object 6"/>
          <p:cNvSpPr/>
          <p:nvPr/>
        </p:nvSpPr>
        <p:spPr>
          <a:xfrm>
            <a:off x="1270" y="6248400"/>
            <a:ext cx="9142730" cy="609600"/>
          </a:xfrm>
          <a:custGeom>
            <a:avLst/>
            <a:gdLst/>
            <a:ahLst/>
            <a:cxnLst/>
            <a:rect l="l" t="t" r="r" b="b"/>
            <a:pathLst>
              <a:path w="9142730" h="609600">
                <a:moveTo>
                  <a:pt x="0" y="0"/>
                </a:moveTo>
                <a:lnTo>
                  <a:pt x="9142730" y="0"/>
                </a:lnTo>
                <a:lnTo>
                  <a:pt x="9142730" y="609600"/>
                </a:lnTo>
                <a:lnTo>
                  <a:pt x="0" y="609600"/>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7" name="Slide Number Placeholder 6"/>
          <p:cNvSpPr>
            <a:spLocks noGrp="1"/>
          </p:cNvSpPr>
          <p:nvPr>
            <p:ph type="sldNum" sz="quarter" idx="7"/>
          </p:nvPr>
        </p:nvSpPr>
        <p:spPr/>
        <p:txBody>
          <a:bodyPr/>
          <a:lstStyle/>
          <a:p>
            <a:fld id="{B6F15528-21DE-4FAA-801E-634DDDAF4B2B}" type="slidenum">
              <a:rPr lang="en-US" smtClean="0">
                <a:solidFill>
                  <a:prstClr val="black">
                    <a:tint val="75000"/>
                  </a:prstClr>
                </a:solidFill>
              </a:rPr>
              <a:pPr/>
              <a:t>185</a:t>
            </a:fld>
            <a:endParaRPr lang="en-US">
              <a:solidFill>
                <a:prstClr val="black">
                  <a:tint val="75000"/>
                </a:prstClr>
              </a:solidFill>
            </a:endParaRPr>
          </a:p>
        </p:txBody>
      </p:sp>
      <p:sp>
        <p:nvSpPr>
          <p:cNvPr id="8" name="Footer Placeholder 7"/>
          <p:cNvSpPr>
            <a:spLocks noGrp="1"/>
          </p:cNvSpPr>
          <p:nvPr>
            <p:ph type="ftr" sz="quarter" idx="5"/>
          </p:nvPr>
        </p:nvSpPr>
        <p:spPr/>
        <p:txBody>
          <a:bodyPr/>
          <a:lstStyle/>
          <a:p>
            <a:pPr marL="12700">
              <a:lnSpc>
                <a:spcPts val="1895"/>
              </a:lnSpc>
            </a:pPr>
            <a:r>
              <a:rPr lang="en-US" spc="175" smtClean="0">
                <a:solidFill>
                  <a:prstClr val="white"/>
                </a:solidFill>
              </a:rPr>
              <a:t>PPL UNIT - 1  SE(Computer)</a:t>
            </a:r>
            <a:endParaRPr lang="en-US" spc="155" dirty="0">
              <a:solidFill>
                <a:prstClr val="white"/>
              </a:solidFil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74320" y="365759"/>
            <a:ext cx="8046720" cy="5750560"/>
          </a:xfrm>
          <a:prstGeom prst="rect">
            <a:avLst/>
          </a:prstGeom>
          <a:blipFill>
            <a:blip r:embed="rId2" cstate="print"/>
            <a:stretch>
              <a:fillRect/>
            </a:stretch>
          </a:blip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3" name="object 3"/>
          <p:cNvSpPr txBox="1"/>
          <p:nvPr/>
        </p:nvSpPr>
        <p:spPr>
          <a:xfrm>
            <a:off x="1270" y="6248400"/>
            <a:ext cx="9142730" cy="609600"/>
          </a:xfrm>
          <a:prstGeom prst="rect">
            <a:avLst/>
          </a:prstGeom>
        </p:spPr>
        <p:txBody>
          <a:bodyPr vert="horz" wrap="square" lIns="0" tIns="43180" rIns="0" bIns="0" rtlCol="0">
            <a:spAutoFit/>
          </a:bodyPr>
          <a:lstStyle/>
          <a:p>
            <a:pPr marL="208279" fontAlgn="auto">
              <a:spcBef>
                <a:spcPts val="340"/>
              </a:spcBef>
              <a:spcAft>
                <a:spcPts val="0"/>
              </a:spcAft>
              <a:tabLst>
                <a:tab pos="1623695" algn="l"/>
              </a:tabLst>
            </a:pPr>
            <a:r>
              <a:rPr sz="1400" spc="-5" dirty="0">
                <a:solidFill>
                  <a:srgbClr val="191919"/>
                </a:solidFill>
                <a:latin typeface="Arial"/>
                <a:ea typeface="+mn-ea"/>
                <a:cs typeface="Arial"/>
              </a:rPr>
              <a:t>Chhaya</a:t>
            </a:r>
            <a:r>
              <a:rPr sz="1400" spc="10" dirty="0">
                <a:solidFill>
                  <a:srgbClr val="191919"/>
                </a:solidFill>
                <a:latin typeface="Arial"/>
                <a:ea typeface="+mn-ea"/>
                <a:cs typeface="Arial"/>
              </a:rPr>
              <a:t> </a:t>
            </a:r>
            <a:r>
              <a:rPr sz="1400" spc="-5" dirty="0">
                <a:solidFill>
                  <a:srgbClr val="191919"/>
                </a:solidFill>
                <a:latin typeface="Arial"/>
                <a:ea typeface="+mn-ea"/>
                <a:cs typeface="Arial"/>
              </a:rPr>
              <a:t>Gosavi	</a:t>
            </a:r>
            <a:r>
              <a:rPr sz="1400" dirty="0">
                <a:solidFill>
                  <a:srgbClr val="191919"/>
                </a:solidFill>
                <a:latin typeface="Arial"/>
                <a:ea typeface="+mn-ea"/>
                <a:cs typeface="Arial"/>
              </a:rPr>
              <a:t>CCEOW</a:t>
            </a:r>
            <a:endParaRPr sz="1400">
              <a:solidFill>
                <a:prstClr val="black"/>
              </a:solidFill>
              <a:latin typeface="Arial"/>
              <a:ea typeface="+mn-ea"/>
              <a:cs typeface="Arial"/>
            </a:endParaRPr>
          </a:p>
        </p:txBody>
      </p:sp>
      <p:sp>
        <p:nvSpPr>
          <p:cNvPr id="4" name="object 4"/>
          <p:cNvSpPr/>
          <p:nvPr/>
        </p:nvSpPr>
        <p:spPr>
          <a:xfrm>
            <a:off x="1270" y="6248400"/>
            <a:ext cx="9142730" cy="609600"/>
          </a:xfrm>
          <a:custGeom>
            <a:avLst/>
            <a:gdLst/>
            <a:ahLst/>
            <a:cxnLst/>
            <a:rect l="l" t="t" r="r" b="b"/>
            <a:pathLst>
              <a:path w="9142730" h="609600">
                <a:moveTo>
                  <a:pt x="0" y="0"/>
                </a:moveTo>
                <a:lnTo>
                  <a:pt x="9142730" y="0"/>
                </a:lnTo>
                <a:lnTo>
                  <a:pt x="9142730" y="609600"/>
                </a:lnTo>
                <a:lnTo>
                  <a:pt x="0" y="609600"/>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5" name="object 5"/>
          <p:cNvSpPr/>
          <p:nvPr/>
        </p:nvSpPr>
        <p:spPr>
          <a:xfrm>
            <a:off x="0" y="0"/>
            <a:ext cx="9144000" cy="684530"/>
          </a:xfrm>
          <a:custGeom>
            <a:avLst/>
            <a:gdLst/>
            <a:ahLst/>
            <a:cxnLst/>
            <a:rect l="l" t="t" r="r" b="b"/>
            <a:pathLst>
              <a:path w="9144000" h="684530">
                <a:moveTo>
                  <a:pt x="0" y="0"/>
                </a:moveTo>
                <a:lnTo>
                  <a:pt x="9144000" y="0"/>
                </a:lnTo>
                <a:lnTo>
                  <a:pt x="9144000" y="684529"/>
                </a:lnTo>
                <a:lnTo>
                  <a:pt x="0" y="684529"/>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6" name="object 6"/>
          <p:cNvSpPr txBox="1">
            <a:spLocks noGrp="1"/>
          </p:cNvSpPr>
          <p:nvPr>
            <p:ph type="title"/>
          </p:nvPr>
        </p:nvSpPr>
        <p:spPr>
          <a:xfrm>
            <a:off x="2739389" y="160020"/>
            <a:ext cx="3565525" cy="379730"/>
          </a:xfrm>
          <a:prstGeom prst="rect">
            <a:avLst/>
          </a:prstGeom>
        </p:spPr>
        <p:txBody>
          <a:bodyPr vert="horz" wrap="square" lIns="0" tIns="0" rIns="0" bIns="0" rtlCol="0">
            <a:spAutoFit/>
          </a:bodyPr>
          <a:lstStyle/>
          <a:p>
            <a:pPr marL="12700">
              <a:lnSpc>
                <a:spcPct val="100000"/>
              </a:lnSpc>
              <a:tabLst>
                <a:tab pos="690880" algn="l"/>
              </a:tabLst>
            </a:pPr>
            <a:r>
              <a:rPr spc="150" dirty="0" smtClean="0"/>
              <a:t>Run-time</a:t>
            </a:r>
            <a:r>
              <a:rPr spc="-80" dirty="0" smtClean="0"/>
              <a:t> </a:t>
            </a:r>
            <a:r>
              <a:rPr spc="155" dirty="0"/>
              <a:t>structure</a:t>
            </a:r>
          </a:p>
        </p:txBody>
      </p:sp>
      <p:sp>
        <p:nvSpPr>
          <p:cNvPr id="7" name="Slide Number Placeholder 6"/>
          <p:cNvSpPr>
            <a:spLocks noGrp="1"/>
          </p:cNvSpPr>
          <p:nvPr>
            <p:ph type="sldNum" sz="quarter" idx="7"/>
          </p:nvPr>
        </p:nvSpPr>
        <p:spPr/>
        <p:txBody>
          <a:bodyPr/>
          <a:lstStyle/>
          <a:p>
            <a:fld id="{B6F15528-21DE-4FAA-801E-634DDDAF4B2B}" type="slidenum">
              <a:rPr lang="en-US" smtClean="0">
                <a:solidFill>
                  <a:prstClr val="black">
                    <a:tint val="75000"/>
                  </a:prstClr>
                </a:solidFill>
              </a:rPr>
              <a:pPr/>
              <a:t>186</a:t>
            </a:fld>
            <a:endParaRPr lang="en-US">
              <a:solidFill>
                <a:prstClr val="black">
                  <a:tint val="75000"/>
                </a:prstClr>
              </a:solidFill>
            </a:endParaRPr>
          </a:p>
        </p:txBody>
      </p:sp>
      <p:sp>
        <p:nvSpPr>
          <p:cNvPr id="8" name="Footer Placeholder 7"/>
          <p:cNvSpPr>
            <a:spLocks noGrp="1"/>
          </p:cNvSpPr>
          <p:nvPr>
            <p:ph type="ftr" sz="quarter" idx="5"/>
          </p:nvPr>
        </p:nvSpPr>
        <p:spPr/>
        <p:txBody>
          <a:bodyPr/>
          <a:lstStyle/>
          <a:p>
            <a:pPr marL="12700">
              <a:lnSpc>
                <a:spcPts val="1895"/>
              </a:lnSpc>
            </a:pPr>
            <a:r>
              <a:rPr lang="en-US" spc="175" smtClean="0">
                <a:solidFill>
                  <a:prstClr val="white"/>
                </a:solidFill>
              </a:rPr>
              <a:t>PPL UNIT - 1  SE(Computer)</a:t>
            </a:r>
            <a:endParaRPr lang="en-US" spc="155" dirty="0">
              <a:solidFill>
                <a:prstClr val="white"/>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73050"/>
            <a:ext cx="9144000" cy="6336030"/>
          </a:xfrm>
          <a:prstGeom prst="rect">
            <a:avLst/>
          </a:prstGeom>
          <a:blipFill>
            <a:blip r:embed="rId2" cstate="print"/>
            <a:stretch>
              <a:fillRect/>
            </a:stretch>
          </a:blip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3" name="object 3"/>
          <p:cNvSpPr txBox="1"/>
          <p:nvPr/>
        </p:nvSpPr>
        <p:spPr>
          <a:xfrm>
            <a:off x="1270" y="6248400"/>
            <a:ext cx="9142730" cy="609600"/>
          </a:xfrm>
          <a:prstGeom prst="rect">
            <a:avLst/>
          </a:prstGeom>
        </p:spPr>
        <p:txBody>
          <a:bodyPr vert="horz" wrap="square" lIns="0" tIns="43180" rIns="0" bIns="0" rtlCol="0">
            <a:spAutoFit/>
          </a:bodyPr>
          <a:lstStyle/>
          <a:p>
            <a:pPr marL="208279" fontAlgn="auto">
              <a:spcBef>
                <a:spcPts val="340"/>
              </a:spcBef>
              <a:spcAft>
                <a:spcPts val="0"/>
              </a:spcAft>
              <a:tabLst>
                <a:tab pos="1623695" algn="l"/>
              </a:tabLst>
            </a:pPr>
            <a:r>
              <a:rPr sz="1400" spc="-5" dirty="0">
                <a:solidFill>
                  <a:srgbClr val="191919"/>
                </a:solidFill>
                <a:latin typeface="Arial"/>
                <a:ea typeface="+mn-ea"/>
                <a:cs typeface="Arial"/>
              </a:rPr>
              <a:t>Chhaya</a:t>
            </a:r>
            <a:r>
              <a:rPr sz="1400" spc="10" dirty="0">
                <a:solidFill>
                  <a:srgbClr val="191919"/>
                </a:solidFill>
                <a:latin typeface="Arial"/>
                <a:ea typeface="+mn-ea"/>
                <a:cs typeface="Arial"/>
              </a:rPr>
              <a:t> </a:t>
            </a:r>
            <a:r>
              <a:rPr sz="1400" spc="-5" dirty="0">
                <a:solidFill>
                  <a:srgbClr val="191919"/>
                </a:solidFill>
                <a:latin typeface="Arial"/>
                <a:ea typeface="+mn-ea"/>
                <a:cs typeface="Arial"/>
              </a:rPr>
              <a:t>Gosavi	</a:t>
            </a:r>
            <a:r>
              <a:rPr sz="1400" dirty="0">
                <a:solidFill>
                  <a:srgbClr val="191919"/>
                </a:solidFill>
                <a:latin typeface="Arial"/>
                <a:ea typeface="+mn-ea"/>
                <a:cs typeface="Arial"/>
              </a:rPr>
              <a:t>CCEOW</a:t>
            </a:r>
            <a:endParaRPr sz="1400">
              <a:solidFill>
                <a:prstClr val="black"/>
              </a:solidFill>
              <a:latin typeface="Arial"/>
              <a:ea typeface="+mn-ea"/>
              <a:cs typeface="Arial"/>
            </a:endParaRPr>
          </a:p>
        </p:txBody>
      </p:sp>
      <p:sp>
        <p:nvSpPr>
          <p:cNvPr id="4" name="object 4"/>
          <p:cNvSpPr/>
          <p:nvPr/>
        </p:nvSpPr>
        <p:spPr>
          <a:xfrm>
            <a:off x="0" y="0"/>
            <a:ext cx="9144000" cy="684530"/>
          </a:xfrm>
          <a:custGeom>
            <a:avLst/>
            <a:gdLst/>
            <a:ahLst/>
            <a:cxnLst/>
            <a:rect l="l" t="t" r="r" b="b"/>
            <a:pathLst>
              <a:path w="9144000" h="684530">
                <a:moveTo>
                  <a:pt x="0" y="0"/>
                </a:moveTo>
                <a:lnTo>
                  <a:pt x="9144000" y="0"/>
                </a:lnTo>
                <a:lnTo>
                  <a:pt x="9144000" y="684529"/>
                </a:lnTo>
                <a:lnTo>
                  <a:pt x="0" y="684529"/>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5" name="object 5"/>
          <p:cNvSpPr txBox="1">
            <a:spLocks noGrp="1"/>
          </p:cNvSpPr>
          <p:nvPr>
            <p:ph type="title"/>
          </p:nvPr>
        </p:nvSpPr>
        <p:spPr>
          <a:xfrm>
            <a:off x="2739389" y="160020"/>
            <a:ext cx="3565525" cy="379730"/>
          </a:xfrm>
          <a:prstGeom prst="rect">
            <a:avLst/>
          </a:prstGeom>
        </p:spPr>
        <p:txBody>
          <a:bodyPr vert="horz" wrap="square" lIns="0" tIns="0" rIns="0" bIns="0" rtlCol="0">
            <a:spAutoFit/>
          </a:bodyPr>
          <a:lstStyle/>
          <a:p>
            <a:pPr marL="12700">
              <a:lnSpc>
                <a:spcPct val="100000"/>
              </a:lnSpc>
              <a:tabLst>
                <a:tab pos="690880" algn="l"/>
              </a:tabLst>
            </a:pPr>
            <a:r>
              <a:rPr spc="155" dirty="0"/>
              <a:t>6.1	</a:t>
            </a:r>
            <a:r>
              <a:rPr spc="150" dirty="0"/>
              <a:t>Run-time</a:t>
            </a:r>
            <a:r>
              <a:rPr spc="-80" dirty="0"/>
              <a:t> </a:t>
            </a:r>
            <a:r>
              <a:rPr spc="155" dirty="0"/>
              <a:t>structure</a:t>
            </a:r>
          </a:p>
        </p:txBody>
      </p:sp>
      <p:sp>
        <p:nvSpPr>
          <p:cNvPr id="6" name="object 6"/>
          <p:cNvSpPr/>
          <p:nvPr/>
        </p:nvSpPr>
        <p:spPr>
          <a:xfrm>
            <a:off x="1270" y="6248400"/>
            <a:ext cx="9142730" cy="609600"/>
          </a:xfrm>
          <a:custGeom>
            <a:avLst/>
            <a:gdLst/>
            <a:ahLst/>
            <a:cxnLst/>
            <a:rect l="l" t="t" r="r" b="b"/>
            <a:pathLst>
              <a:path w="9142730" h="609600">
                <a:moveTo>
                  <a:pt x="0" y="0"/>
                </a:moveTo>
                <a:lnTo>
                  <a:pt x="9142730" y="0"/>
                </a:lnTo>
                <a:lnTo>
                  <a:pt x="9142730" y="609600"/>
                </a:lnTo>
                <a:lnTo>
                  <a:pt x="0" y="609600"/>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7" name="Slide Number Placeholder 6"/>
          <p:cNvSpPr>
            <a:spLocks noGrp="1"/>
          </p:cNvSpPr>
          <p:nvPr>
            <p:ph type="sldNum" sz="quarter" idx="7"/>
          </p:nvPr>
        </p:nvSpPr>
        <p:spPr/>
        <p:txBody>
          <a:bodyPr/>
          <a:lstStyle/>
          <a:p>
            <a:fld id="{B6F15528-21DE-4FAA-801E-634DDDAF4B2B}" type="slidenum">
              <a:rPr lang="en-US" smtClean="0">
                <a:solidFill>
                  <a:prstClr val="black">
                    <a:tint val="75000"/>
                  </a:prstClr>
                </a:solidFill>
              </a:rPr>
              <a:pPr/>
              <a:t>187</a:t>
            </a:fld>
            <a:endParaRPr lang="en-US">
              <a:solidFill>
                <a:prstClr val="black">
                  <a:tint val="75000"/>
                </a:prstClr>
              </a:solidFill>
            </a:endParaRPr>
          </a:p>
        </p:txBody>
      </p:sp>
      <p:sp>
        <p:nvSpPr>
          <p:cNvPr id="8" name="Footer Placeholder 7"/>
          <p:cNvSpPr>
            <a:spLocks noGrp="1"/>
          </p:cNvSpPr>
          <p:nvPr>
            <p:ph type="ftr" sz="quarter" idx="5"/>
          </p:nvPr>
        </p:nvSpPr>
        <p:spPr/>
        <p:txBody>
          <a:bodyPr/>
          <a:lstStyle/>
          <a:p>
            <a:pPr marL="12700">
              <a:lnSpc>
                <a:spcPts val="1895"/>
              </a:lnSpc>
            </a:pPr>
            <a:r>
              <a:rPr lang="en-US" spc="175" smtClean="0">
                <a:solidFill>
                  <a:prstClr val="white"/>
                </a:solidFill>
              </a:rPr>
              <a:t>PPL UNIT - 1  SE(Computer)</a:t>
            </a:r>
            <a:endParaRPr lang="en-US" spc="155" dirty="0">
              <a:solidFill>
                <a:prstClr val="white"/>
              </a:solidFill>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74320" y="548640"/>
            <a:ext cx="8412480" cy="5760720"/>
          </a:xfrm>
          <a:prstGeom prst="rect">
            <a:avLst/>
          </a:prstGeom>
          <a:blipFill>
            <a:blip r:embed="rId2" cstate="print"/>
            <a:stretch>
              <a:fillRect/>
            </a:stretch>
          </a:blip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3" name="object 3"/>
          <p:cNvSpPr txBox="1"/>
          <p:nvPr/>
        </p:nvSpPr>
        <p:spPr>
          <a:xfrm>
            <a:off x="1270" y="6248400"/>
            <a:ext cx="9142730" cy="609600"/>
          </a:xfrm>
          <a:prstGeom prst="rect">
            <a:avLst/>
          </a:prstGeom>
        </p:spPr>
        <p:txBody>
          <a:bodyPr vert="horz" wrap="square" lIns="0" tIns="43180" rIns="0" bIns="0" rtlCol="0">
            <a:spAutoFit/>
          </a:bodyPr>
          <a:lstStyle/>
          <a:p>
            <a:pPr marL="208279" fontAlgn="auto">
              <a:spcBef>
                <a:spcPts val="340"/>
              </a:spcBef>
              <a:spcAft>
                <a:spcPts val="0"/>
              </a:spcAft>
              <a:tabLst>
                <a:tab pos="1623695" algn="l"/>
              </a:tabLst>
            </a:pPr>
            <a:r>
              <a:rPr sz="1400" spc="-5" dirty="0">
                <a:solidFill>
                  <a:srgbClr val="191919"/>
                </a:solidFill>
                <a:latin typeface="Arial"/>
                <a:ea typeface="+mn-ea"/>
                <a:cs typeface="Arial"/>
              </a:rPr>
              <a:t>Chhaya</a:t>
            </a:r>
            <a:r>
              <a:rPr sz="1400" spc="10" dirty="0">
                <a:solidFill>
                  <a:srgbClr val="191919"/>
                </a:solidFill>
                <a:latin typeface="Arial"/>
                <a:ea typeface="+mn-ea"/>
                <a:cs typeface="Arial"/>
              </a:rPr>
              <a:t> </a:t>
            </a:r>
            <a:r>
              <a:rPr sz="1400" spc="-5" dirty="0">
                <a:solidFill>
                  <a:srgbClr val="191919"/>
                </a:solidFill>
                <a:latin typeface="Arial"/>
                <a:ea typeface="+mn-ea"/>
                <a:cs typeface="Arial"/>
              </a:rPr>
              <a:t>Gosavi	</a:t>
            </a:r>
            <a:r>
              <a:rPr sz="1400" dirty="0">
                <a:solidFill>
                  <a:srgbClr val="191919"/>
                </a:solidFill>
                <a:latin typeface="Arial"/>
                <a:ea typeface="+mn-ea"/>
                <a:cs typeface="Arial"/>
              </a:rPr>
              <a:t>CCEOW</a:t>
            </a:r>
            <a:endParaRPr sz="1400">
              <a:solidFill>
                <a:prstClr val="black"/>
              </a:solidFill>
              <a:latin typeface="Arial"/>
              <a:ea typeface="+mn-ea"/>
              <a:cs typeface="Arial"/>
            </a:endParaRPr>
          </a:p>
        </p:txBody>
      </p:sp>
      <p:sp>
        <p:nvSpPr>
          <p:cNvPr id="4" name="object 4"/>
          <p:cNvSpPr/>
          <p:nvPr/>
        </p:nvSpPr>
        <p:spPr>
          <a:xfrm>
            <a:off x="1270" y="6248400"/>
            <a:ext cx="9142730" cy="609600"/>
          </a:xfrm>
          <a:custGeom>
            <a:avLst/>
            <a:gdLst/>
            <a:ahLst/>
            <a:cxnLst/>
            <a:rect l="l" t="t" r="r" b="b"/>
            <a:pathLst>
              <a:path w="9142730" h="609600">
                <a:moveTo>
                  <a:pt x="0" y="0"/>
                </a:moveTo>
                <a:lnTo>
                  <a:pt x="9142730" y="0"/>
                </a:lnTo>
                <a:lnTo>
                  <a:pt x="9142730" y="609600"/>
                </a:lnTo>
                <a:lnTo>
                  <a:pt x="0" y="609600"/>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5" name="object 5"/>
          <p:cNvSpPr/>
          <p:nvPr/>
        </p:nvSpPr>
        <p:spPr>
          <a:xfrm>
            <a:off x="0" y="0"/>
            <a:ext cx="9144000" cy="684530"/>
          </a:xfrm>
          <a:custGeom>
            <a:avLst/>
            <a:gdLst/>
            <a:ahLst/>
            <a:cxnLst/>
            <a:rect l="l" t="t" r="r" b="b"/>
            <a:pathLst>
              <a:path w="9144000" h="684530">
                <a:moveTo>
                  <a:pt x="0" y="0"/>
                </a:moveTo>
                <a:lnTo>
                  <a:pt x="9144000" y="0"/>
                </a:lnTo>
                <a:lnTo>
                  <a:pt x="9144000" y="684529"/>
                </a:lnTo>
                <a:lnTo>
                  <a:pt x="0" y="684529"/>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6" name="object 6"/>
          <p:cNvSpPr txBox="1">
            <a:spLocks noGrp="1"/>
          </p:cNvSpPr>
          <p:nvPr>
            <p:ph type="title"/>
          </p:nvPr>
        </p:nvSpPr>
        <p:spPr>
          <a:xfrm>
            <a:off x="2739389" y="160020"/>
            <a:ext cx="3565525" cy="379730"/>
          </a:xfrm>
          <a:prstGeom prst="rect">
            <a:avLst/>
          </a:prstGeom>
        </p:spPr>
        <p:txBody>
          <a:bodyPr vert="horz" wrap="square" lIns="0" tIns="0" rIns="0" bIns="0" rtlCol="0">
            <a:spAutoFit/>
          </a:bodyPr>
          <a:lstStyle/>
          <a:p>
            <a:pPr marL="12700">
              <a:lnSpc>
                <a:spcPct val="100000"/>
              </a:lnSpc>
              <a:tabLst>
                <a:tab pos="690880" algn="l"/>
              </a:tabLst>
            </a:pPr>
            <a:r>
              <a:rPr spc="150" dirty="0" smtClean="0"/>
              <a:t>Run-time</a:t>
            </a:r>
            <a:r>
              <a:rPr spc="-80" dirty="0" smtClean="0"/>
              <a:t> </a:t>
            </a:r>
            <a:r>
              <a:rPr spc="155" dirty="0"/>
              <a:t>structure</a:t>
            </a:r>
          </a:p>
        </p:txBody>
      </p:sp>
      <p:sp>
        <p:nvSpPr>
          <p:cNvPr id="7" name="Slide Number Placeholder 6"/>
          <p:cNvSpPr>
            <a:spLocks noGrp="1"/>
          </p:cNvSpPr>
          <p:nvPr>
            <p:ph type="sldNum" sz="quarter" idx="7"/>
          </p:nvPr>
        </p:nvSpPr>
        <p:spPr/>
        <p:txBody>
          <a:bodyPr/>
          <a:lstStyle/>
          <a:p>
            <a:fld id="{B6F15528-21DE-4FAA-801E-634DDDAF4B2B}" type="slidenum">
              <a:rPr lang="en-US" smtClean="0">
                <a:solidFill>
                  <a:prstClr val="black">
                    <a:tint val="75000"/>
                  </a:prstClr>
                </a:solidFill>
              </a:rPr>
              <a:pPr/>
              <a:t>188</a:t>
            </a:fld>
            <a:endParaRPr lang="en-US">
              <a:solidFill>
                <a:prstClr val="black">
                  <a:tint val="75000"/>
                </a:prstClr>
              </a:solidFill>
            </a:endParaRPr>
          </a:p>
        </p:txBody>
      </p:sp>
      <p:sp>
        <p:nvSpPr>
          <p:cNvPr id="8" name="Footer Placeholder 7"/>
          <p:cNvSpPr>
            <a:spLocks noGrp="1"/>
          </p:cNvSpPr>
          <p:nvPr>
            <p:ph type="ftr" sz="quarter" idx="5"/>
          </p:nvPr>
        </p:nvSpPr>
        <p:spPr/>
        <p:txBody>
          <a:bodyPr/>
          <a:lstStyle/>
          <a:p>
            <a:pPr marL="12700">
              <a:lnSpc>
                <a:spcPts val="1895"/>
              </a:lnSpc>
            </a:pPr>
            <a:r>
              <a:rPr lang="en-US" spc="175" smtClean="0">
                <a:solidFill>
                  <a:prstClr val="white"/>
                </a:solidFill>
              </a:rPr>
              <a:t>PPL UNIT - 1  SE(Computer)</a:t>
            </a:r>
            <a:endParaRPr lang="en-US" spc="155" dirty="0">
              <a:solidFill>
                <a:prstClr val="white"/>
              </a:solidFil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73050" y="121920"/>
            <a:ext cx="8596630" cy="6126480"/>
          </a:xfrm>
          <a:prstGeom prst="rect">
            <a:avLst/>
          </a:prstGeom>
          <a:blipFill>
            <a:blip r:embed="rId2" cstate="print"/>
            <a:stretch>
              <a:fillRect/>
            </a:stretch>
          </a:blip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3" name="object 3"/>
          <p:cNvSpPr txBox="1"/>
          <p:nvPr/>
        </p:nvSpPr>
        <p:spPr>
          <a:xfrm>
            <a:off x="1270" y="6248400"/>
            <a:ext cx="9142730" cy="609600"/>
          </a:xfrm>
          <a:prstGeom prst="rect">
            <a:avLst/>
          </a:prstGeom>
        </p:spPr>
        <p:txBody>
          <a:bodyPr vert="horz" wrap="square" lIns="0" tIns="43180" rIns="0" bIns="0" rtlCol="0">
            <a:spAutoFit/>
          </a:bodyPr>
          <a:lstStyle/>
          <a:p>
            <a:pPr marL="208279" fontAlgn="auto">
              <a:spcBef>
                <a:spcPts val="340"/>
              </a:spcBef>
              <a:spcAft>
                <a:spcPts val="0"/>
              </a:spcAft>
              <a:tabLst>
                <a:tab pos="1623695" algn="l"/>
              </a:tabLst>
            </a:pPr>
            <a:r>
              <a:rPr sz="1400" spc="-5" dirty="0">
                <a:solidFill>
                  <a:srgbClr val="191919"/>
                </a:solidFill>
                <a:latin typeface="Arial"/>
                <a:ea typeface="+mn-ea"/>
                <a:cs typeface="Arial"/>
              </a:rPr>
              <a:t>Chhaya</a:t>
            </a:r>
            <a:r>
              <a:rPr sz="1400" spc="10" dirty="0">
                <a:solidFill>
                  <a:srgbClr val="191919"/>
                </a:solidFill>
                <a:latin typeface="Arial"/>
                <a:ea typeface="+mn-ea"/>
                <a:cs typeface="Arial"/>
              </a:rPr>
              <a:t> </a:t>
            </a:r>
            <a:r>
              <a:rPr sz="1400" spc="-5" dirty="0">
                <a:solidFill>
                  <a:srgbClr val="191919"/>
                </a:solidFill>
                <a:latin typeface="Arial"/>
                <a:ea typeface="+mn-ea"/>
                <a:cs typeface="Arial"/>
              </a:rPr>
              <a:t>Gosavi	</a:t>
            </a:r>
            <a:r>
              <a:rPr sz="1400" dirty="0">
                <a:solidFill>
                  <a:srgbClr val="191919"/>
                </a:solidFill>
                <a:latin typeface="Arial"/>
                <a:ea typeface="+mn-ea"/>
                <a:cs typeface="Arial"/>
              </a:rPr>
              <a:t>CCEOW</a:t>
            </a:r>
            <a:endParaRPr sz="1400">
              <a:solidFill>
                <a:prstClr val="black"/>
              </a:solidFill>
              <a:latin typeface="Arial"/>
              <a:ea typeface="+mn-ea"/>
              <a:cs typeface="Arial"/>
            </a:endParaRPr>
          </a:p>
        </p:txBody>
      </p:sp>
      <p:sp>
        <p:nvSpPr>
          <p:cNvPr id="4" name="object 4"/>
          <p:cNvSpPr/>
          <p:nvPr/>
        </p:nvSpPr>
        <p:spPr>
          <a:xfrm>
            <a:off x="1270" y="6248400"/>
            <a:ext cx="9142730" cy="609600"/>
          </a:xfrm>
          <a:custGeom>
            <a:avLst/>
            <a:gdLst/>
            <a:ahLst/>
            <a:cxnLst/>
            <a:rect l="l" t="t" r="r" b="b"/>
            <a:pathLst>
              <a:path w="9142730" h="609600">
                <a:moveTo>
                  <a:pt x="0" y="0"/>
                </a:moveTo>
                <a:lnTo>
                  <a:pt x="9142730" y="0"/>
                </a:lnTo>
                <a:lnTo>
                  <a:pt x="9142730" y="609600"/>
                </a:lnTo>
                <a:lnTo>
                  <a:pt x="0" y="609600"/>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5" name="object 5"/>
          <p:cNvSpPr/>
          <p:nvPr/>
        </p:nvSpPr>
        <p:spPr>
          <a:xfrm>
            <a:off x="0" y="0"/>
            <a:ext cx="9144000" cy="684530"/>
          </a:xfrm>
          <a:custGeom>
            <a:avLst/>
            <a:gdLst/>
            <a:ahLst/>
            <a:cxnLst/>
            <a:rect l="l" t="t" r="r" b="b"/>
            <a:pathLst>
              <a:path w="9144000" h="684530">
                <a:moveTo>
                  <a:pt x="0" y="0"/>
                </a:moveTo>
                <a:lnTo>
                  <a:pt x="9144000" y="0"/>
                </a:lnTo>
                <a:lnTo>
                  <a:pt x="9144000" y="684529"/>
                </a:lnTo>
                <a:lnTo>
                  <a:pt x="0" y="684529"/>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6" name="object 6"/>
          <p:cNvSpPr txBox="1">
            <a:spLocks noGrp="1"/>
          </p:cNvSpPr>
          <p:nvPr>
            <p:ph type="title"/>
          </p:nvPr>
        </p:nvSpPr>
        <p:spPr>
          <a:xfrm>
            <a:off x="2739389" y="160020"/>
            <a:ext cx="3565525" cy="379730"/>
          </a:xfrm>
          <a:prstGeom prst="rect">
            <a:avLst/>
          </a:prstGeom>
        </p:spPr>
        <p:txBody>
          <a:bodyPr vert="horz" wrap="square" lIns="0" tIns="0" rIns="0" bIns="0" rtlCol="0">
            <a:spAutoFit/>
          </a:bodyPr>
          <a:lstStyle/>
          <a:p>
            <a:pPr marL="12700">
              <a:lnSpc>
                <a:spcPct val="100000"/>
              </a:lnSpc>
              <a:tabLst>
                <a:tab pos="690880" algn="l"/>
              </a:tabLst>
            </a:pPr>
            <a:r>
              <a:rPr spc="150" dirty="0" smtClean="0"/>
              <a:t>Run-time</a:t>
            </a:r>
            <a:r>
              <a:rPr spc="-80" dirty="0" smtClean="0"/>
              <a:t> </a:t>
            </a:r>
            <a:r>
              <a:rPr spc="155" dirty="0"/>
              <a:t>structure</a:t>
            </a:r>
          </a:p>
        </p:txBody>
      </p:sp>
      <p:sp>
        <p:nvSpPr>
          <p:cNvPr id="7" name="Slide Number Placeholder 6"/>
          <p:cNvSpPr>
            <a:spLocks noGrp="1"/>
          </p:cNvSpPr>
          <p:nvPr>
            <p:ph type="sldNum" sz="quarter" idx="7"/>
          </p:nvPr>
        </p:nvSpPr>
        <p:spPr/>
        <p:txBody>
          <a:bodyPr/>
          <a:lstStyle/>
          <a:p>
            <a:fld id="{B6F15528-21DE-4FAA-801E-634DDDAF4B2B}" type="slidenum">
              <a:rPr lang="en-US" smtClean="0">
                <a:solidFill>
                  <a:prstClr val="black">
                    <a:tint val="75000"/>
                  </a:prstClr>
                </a:solidFill>
              </a:rPr>
              <a:pPr/>
              <a:t>189</a:t>
            </a:fld>
            <a:endParaRPr lang="en-US">
              <a:solidFill>
                <a:prstClr val="black">
                  <a:tint val="75000"/>
                </a:prstClr>
              </a:solidFill>
            </a:endParaRPr>
          </a:p>
        </p:txBody>
      </p:sp>
      <p:sp>
        <p:nvSpPr>
          <p:cNvPr id="8" name="Footer Placeholder 7"/>
          <p:cNvSpPr>
            <a:spLocks noGrp="1"/>
          </p:cNvSpPr>
          <p:nvPr>
            <p:ph type="ftr" sz="quarter" idx="5"/>
          </p:nvPr>
        </p:nvSpPr>
        <p:spPr/>
        <p:txBody>
          <a:bodyPr/>
          <a:lstStyle/>
          <a:p>
            <a:pPr marL="12700">
              <a:lnSpc>
                <a:spcPts val="1895"/>
              </a:lnSpc>
            </a:pPr>
            <a:r>
              <a:rPr lang="en-US" spc="175" smtClean="0">
                <a:solidFill>
                  <a:prstClr val="white"/>
                </a:solidFill>
              </a:rPr>
              <a:t>PPL UNIT - 1  SE(Computer)</a:t>
            </a:r>
            <a:endParaRPr lang="en-US" spc="155" dirty="0">
              <a:solidFill>
                <a:prstClr val="white"/>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33476"/>
            <a:ext cx="8229492" cy="5940476"/>
          </a:xfrm>
        </p:spPr>
        <p:txBody>
          <a:bodyPr>
            <a:normAutofit/>
          </a:bodyPr>
          <a:lstStyle/>
          <a:p>
            <a:pPr>
              <a:buNone/>
            </a:pPr>
            <a:r>
              <a:rPr lang="en-US" b="1" dirty="0" smtClean="0">
                <a:solidFill>
                  <a:srgbClr val="000099"/>
                </a:solidFill>
              </a:rPr>
              <a:t>Agile model</a:t>
            </a:r>
          </a:p>
          <a:p>
            <a:pPr marL="457200" indent="-457200">
              <a:buFont typeface="+mj-lt"/>
              <a:buAutoNum type="arabicPeriod"/>
            </a:pPr>
            <a:r>
              <a:rPr lang="en-US" dirty="0" smtClean="0"/>
              <a:t>combination of iterative and incremental model</a:t>
            </a:r>
          </a:p>
          <a:p>
            <a:pPr marL="457200" indent="-457200">
              <a:buFont typeface="+mj-lt"/>
              <a:buAutoNum type="arabicPeriod"/>
            </a:pPr>
            <a:r>
              <a:rPr lang="en-US" dirty="0" smtClean="0"/>
              <a:t>Used for time critical applications</a:t>
            </a:r>
          </a:p>
          <a:p>
            <a:pPr marL="457200" indent="-457200">
              <a:buFont typeface="+mj-lt"/>
              <a:buAutoNum type="arabicPeriod"/>
            </a:pPr>
            <a:r>
              <a:rPr lang="en-US" dirty="0" smtClean="0"/>
              <a:t>break the product into small incremental builds.</a:t>
            </a:r>
          </a:p>
          <a:p>
            <a:pPr marL="457200" indent="-457200">
              <a:buNone/>
            </a:pPr>
            <a:endParaRPr lang="en-US" sz="1100" dirty="0" smtClean="0"/>
          </a:p>
          <a:p>
            <a:pPr marL="457200" indent="-457200">
              <a:buNone/>
            </a:pPr>
            <a:r>
              <a:rPr lang="en-US" b="1" dirty="0" smtClean="0">
                <a:solidFill>
                  <a:srgbClr val="00B0F0"/>
                </a:solidFill>
              </a:rPr>
              <a:t>Big Bang Model</a:t>
            </a:r>
          </a:p>
          <a:p>
            <a:pPr marL="457200" indent="-457200">
              <a:buFont typeface="+mj-lt"/>
              <a:buAutoNum type="arabicPeriod"/>
            </a:pPr>
            <a:r>
              <a:rPr lang="en-US" dirty="0" smtClean="0"/>
              <a:t>requirements are understood and implemented as they come</a:t>
            </a:r>
          </a:p>
          <a:p>
            <a:pPr marL="457200" indent="-457200">
              <a:buFont typeface="+mj-lt"/>
              <a:buAutoNum type="arabicPeriod"/>
            </a:pPr>
            <a:r>
              <a:rPr lang="en-US" dirty="0" smtClean="0"/>
              <a:t>ideal for small projects with one or two developers working together</a:t>
            </a:r>
          </a:p>
          <a:p>
            <a:pPr marL="457200" indent="-457200">
              <a:buFont typeface="+mj-lt"/>
              <a:buAutoNum type="arabicPeriod"/>
            </a:pPr>
            <a:endParaRPr lang="en-US" sz="1050" dirty="0" smtClean="0"/>
          </a:p>
        </p:txBody>
      </p:sp>
      <p:sp>
        <p:nvSpPr>
          <p:cNvPr id="4" name="Slide Number Placeholder 3"/>
          <p:cNvSpPr>
            <a:spLocks noGrp="1"/>
          </p:cNvSpPr>
          <p:nvPr>
            <p:ph type="sldNum" sz="quarter" idx="12"/>
          </p:nvPr>
        </p:nvSpPr>
        <p:spPr/>
        <p:txBody>
          <a:bodyPr/>
          <a:lstStyle/>
          <a:p>
            <a:fld id="{81118C7B-98AB-449A-8A07-D4B6B3875F9B}" type="slidenum">
              <a:rPr lang="en-US" smtClean="0"/>
              <a:pPr/>
              <a:t>19</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82879" y="365759"/>
            <a:ext cx="8321040" cy="5669280"/>
          </a:xfrm>
          <a:prstGeom prst="rect">
            <a:avLst/>
          </a:prstGeom>
          <a:blipFill>
            <a:blip r:embed="rId2" cstate="print"/>
            <a:stretch>
              <a:fillRect/>
            </a:stretch>
          </a:blip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3" name="object 3"/>
          <p:cNvSpPr txBox="1"/>
          <p:nvPr/>
        </p:nvSpPr>
        <p:spPr>
          <a:xfrm>
            <a:off x="1270" y="6248400"/>
            <a:ext cx="9142730" cy="609600"/>
          </a:xfrm>
          <a:prstGeom prst="rect">
            <a:avLst/>
          </a:prstGeom>
        </p:spPr>
        <p:txBody>
          <a:bodyPr vert="horz" wrap="square" lIns="0" tIns="43180" rIns="0" bIns="0" rtlCol="0">
            <a:spAutoFit/>
          </a:bodyPr>
          <a:lstStyle/>
          <a:p>
            <a:pPr marL="208279" fontAlgn="auto">
              <a:spcBef>
                <a:spcPts val="340"/>
              </a:spcBef>
              <a:spcAft>
                <a:spcPts val="0"/>
              </a:spcAft>
              <a:tabLst>
                <a:tab pos="1623695" algn="l"/>
              </a:tabLst>
            </a:pPr>
            <a:r>
              <a:rPr sz="1400" spc="-5" dirty="0">
                <a:solidFill>
                  <a:srgbClr val="191919"/>
                </a:solidFill>
                <a:latin typeface="Arial"/>
                <a:ea typeface="+mn-ea"/>
                <a:cs typeface="Arial"/>
              </a:rPr>
              <a:t>Chhaya</a:t>
            </a:r>
            <a:r>
              <a:rPr sz="1400" spc="10" dirty="0">
                <a:solidFill>
                  <a:srgbClr val="191919"/>
                </a:solidFill>
                <a:latin typeface="Arial"/>
                <a:ea typeface="+mn-ea"/>
                <a:cs typeface="Arial"/>
              </a:rPr>
              <a:t> </a:t>
            </a:r>
            <a:r>
              <a:rPr sz="1400" spc="-5" dirty="0">
                <a:solidFill>
                  <a:srgbClr val="191919"/>
                </a:solidFill>
                <a:latin typeface="Arial"/>
                <a:ea typeface="+mn-ea"/>
                <a:cs typeface="Arial"/>
              </a:rPr>
              <a:t>Gosavi	</a:t>
            </a:r>
            <a:r>
              <a:rPr sz="1400" dirty="0">
                <a:solidFill>
                  <a:srgbClr val="191919"/>
                </a:solidFill>
                <a:latin typeface="Arial"/>
                <a:ea typeface="+mn-ea"/>
                <a:cs typeface="Arial"/>
              </a:rPr>
              <a:t>CCEOW</a:t>
            </a:r>
            <a:endParaRPr sz="1400">
              <a:solidFill>
                <a:prstClr val="black"/>
              </a:solidFill>
              <a:latin typeface="Arial"/>
              <a:ea typeface="+mn-ea"/>
              <a:cs typeface="Arial"/>
            </a:endParaRPr>
          </a:p>
        </p:txBody>
      </p:sp>
      <p:sp>
        <p:nvSpPr>
          <p:cNvPr id="4" name="object 4"/>
          <p:cNvSpPr/>
          <p:nvPr/>
        </p:nvSpPr>
        <p:spPr>
          <a:xfrm>
            <a:off x="1270" y="6248400"/>
            <a:ext cx="9142730" cy="609600"/>
          </a:xfrm>
          <a:custGeom>
            <a:avLst/>
            <a:gdLst/>
            <a:ahLst/>
            <a:cxnLst/>
            <a:rect l="l" t="t" r="r" b="b"/>
            <a:pathLst>
              <a:path w="9142730" h="609600">
                <a:moveTo>
                  <a:pt x="0" y="0"/>
                </a:moveTo>
                <a:lnTo>
                  <a:pt x="9142730" y="0"/>
                </a:lnTo>
                <a:lnTo>
                  <a:pt x="9142730" y="609600"/>
                </a:lnTo>
                <a:lnTo>
                  <a:pt x="0" y="609600"/>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5" name="object 5"/>
          <p:cNvSpPr/>
          <p:nvPr/>
        </p:nvSpPr>
        <p:spPr>
          <a:xfrm>
            <a:off x="0" y="0"/>
            <a:ext cx="9144000" cy="684530"/>
          </a:xfrm>
          <a:custGeom>
            <a:avLst/>
            <a:gdLst/>
            <a:ahLst/>
            <a:cxnLst/>
            <a:rect l="l" t="t" r="r" b="b"/>
            <a:pathLst>
              <a:path w="9144000" h="684530">
                <a:moveTo>
                  <a:pt x="0" y="0"/>
                </a:moveTo>
                <a:lnTo>
                  <a:pt x="9144000" y="0"/>
                </a:lnTo>
                <a:lnTo>
                  <a:pt x="9144000" y="684529"/>
                </a:lnTo>
                <a:lnTo>
                  <a:pt x="0" y="684529"/>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6" name="object 6"/>
          <p:cNvSpPr txBox="1">
            <a:spLocks noGrp="1"/>
          </p:cNvSpPr>
          <p:nvPr>
            <p:ph type="title"/>
          </p:nvPr>
        </p:nvSpPr>
        <p:spPr>
          <a:xfrm>
            <a:off x="2739389" y="160020"/>
            <a:ext cx="3565525" cy="379730"/>
          </a:xfrm>
          <a:prstGeom prst="rect">
            <a:avLst/>
          </a:prstGeom>
        </p:spPr>
        <p:txBody>
          <a:bodyPr vert="horz" wrap="square" lIns="0" tIns="0" rIns="0" bIns="0" rtlCol="0">
            <a:spAutoFit/>
          </a:bodyPr>
          <a:lstStyle/>
          <a:p>
            <a:pPr marL="12700">
              <a:lnSpc>
                <a:spcPct val="100000"/>
              </a:lnSpc>
              <a:tabLst>
                <a:tab pos="690880" algn="l"/>
              </a:tabLst>
            </a:pPr>
            <a:r>
              <a:rPr spc="150" dirty="0" smtClean="0"/>
              <a:t>Run-time</a:t>
            </a:r>
            <a:r>
              <a:rPr spc="-80" dirty="0" smtClean="0"/>
              <a:t> </a:t>
            </a:r>
            <a:r>
              <a:rPr spc="155" dirty="0"/>
              <a:t>structure</a:t>
            </a:r>
          </a:p>
        </p:txBody>
      </p:sp>
      <p:sp>
        <p:nvSpPr>
          <p:cNvPr id="7" name="Slide Number Placeholder 6"/>
          <p:cNvSpPr>
            <a:spLocks noGrp="1"/>
          </p:cNvSpPr>
          <p:nvPr>
            <p:ph type="sldNum" sz="quarter" idx="7"/>
          </p:nvPr>
        </p:nvSpPr>
        <p:spPr/>
        <p:txBody>
          <a:bodyPr/>
          <a:lstStyle/>
          <a:p>
            <a:fld id="{B6F15528-21DE-4FAA-801E-634DDDAF4B2B}" type="slidenum">
              <a:rPr lang="en-US" smtClean="0">
                <a:solidFill>
                  <a:prstClr val="black">
                    <a:tint val="75000"/>
                  </a:prstClr>
                </a:solidFill>
              </a:rPr>
              <a:pPr/>
              <a:t>190</a:t>
            </a:fld>
            <a:endParaRPr lang="en-US">
              <a:solidFill>
                <a:prstClr val="black">
                  <a:tint val="75000"/>
                </a:prstClr>
              </a:solidFill>
            </a:endParaRPr>
          </a:p>
        </p:txBody>
      </p:sp>
      <p:sp>
        <p:nvSpPr>
          <p:cNvPr id="8" name="Footer Placeholder 7"/>
          <p:cNvSpPr>
            <a:spLocks noGrp="1"/>
          </p:cNvSpPr>
          <p:nvPr>
            <p:ph type="ftr" sz="quarter" idx="5"/>
          </p:nvPr>
        </p:nvSpPr>
        <p:spPr/>
        <p:txBody>
          <a:bodyPr/>
          <a:lstStyle/>
          <a:p>
            <a:pPr marL="12700">
              <a:lnSpc>
                <a:spcPts val="1895"/>
              </a:lnSpc>
            </a:pPr>
            <a:r>
              <a:rPr lang="en-US" spc="175" smtClean="0">
                <a:solidFill>
                  <a:prstClr val="white"/>
                </a:solidFill>
              </a:rPr>
              <a:t>PPL UNIT - 1  SE(Computer)</a:t>
            </a:r>
            <a:endParaRPr lang="en-US" spc="155" dirty="0">
              <a:solidFill>
                <a:prstClr val="white"/>
              </a:solidFill>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04800"/>
            <a:ext cx="9144000" cy="5742940"/>
          </a:xfrm>
          <a:prstGeom prst="rect">
            <a:avLst/>
          </a:prstGeom>
          <a:blipFill>
            <a:blip r:embed="rId2" cstate="print"/>
            <a:stretch>
              <a:fillRect/>
            </a:stretch>
          </a:blip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3" name="object 3"/>
          <p:cNvSpPr txBox="1"/>
          <p:nvPr/>
        </p:nvSpPr>
        <p:spPr>
          <a:xfrm>
            <a:off x="1270" y="6248400"/>
            <a:ext cx="9142730" cy="609600"/>
          </a:xfrm>
          <a:prstGeom prst="rect">
            <a:avLst/>
          </a:prstGeom>
        </p:spPr>
        <p:txBody>
          <a:bodyPr vert="horz" wrap="square" lIns="0" tIns="43180" rIns="0" bIns="0" rtlCol="0">
            <a:spAutoFit/>
          </a:bodyPr>
          <a:lstStyle/>
          <a:p>
            <a:pPr marL="208279" fontAlgn="auto">
              <a:spcBef>
                <a:spcPts val="340"/>
              </a:spcBef>
              <a:spcAft>
                <a:spcPts val="0"/>
              </a:spcAft>
              <a:tabLst>
                <a:tab pos="1623695" algn="l"/>
              </a:tabLst>
            </a:pPr>
            <a:r>
              <a:rPr sz="1400" spc="-5" dirty="0">
                <a:solidFill>
                  <a:srgbClr val="191919"/>
                </a:solidFill>
                <a:latin typeface="Arial"/>
                <a:ea typeface="+mn-ea"/>
                <a:cs typeface="Arial"/>
              </a:rPr>
              <a:t>Chhaya</a:t>
            </a:r>
            <a:r>
              <a:rPr sz="1400" spc="10" dirty="0">
                <a:solidFill>
                  <a:srgbClr val="191919"/>
                </a:solidFill>
                <a:latin typeface="Arial"/>
                <a:ea typeface="+mn-ea"/>
                <a:cs typeface="Arial"/>
              </a:rPr>
              <a:t> </a:t>
            </a:r>
            <a:r>
              <a:rPr sz="1400" spc="-5" dirty="0">
                <a:solidFill>
                  <a:srgbClr val="191919"/>
                </a:solidFill>
                <a:latin typeface="Arial"/>
                <a:ea typeface="+mn-ea"/>
                <a:cs typeface="Arial"/>
              </a:rPr>
              <a:t>Gosavi	</a:t>
            </a:r>
            <a:r>
              <a:rPr sz="1400" dirty="0">
                <a:solidFill>
                  <a:srgbClr val="191919"/>
                </a:solidFill>
                <a:latin typeface="Arial"/>
                <a:ea typeface="+mn-ea"/>
                <a:cs typeface="Arial"/>
              </a:rPr>
              <a:t>CCEOW</a:t>
            </a:r>
            <a:endParaRPr sz="1400">
              <a:solidFill>
                <a:prstClr val="black"/>
              </a:solidFill>
              <a:latin typeface="Arial"/>
              <a:ea typeface="+mn-ea"/>
              <a:cs typeface="Arial"/>
            </a:endParaRPr>
          </a:p>
        </p:txBody>
      </p:sp>
      <p:sp>
        <p:nvSpPr>
          <p:cNvPr id="4" name="object 4"/>
          <p:cNvSpPr/>
          <p:nvPr/>
        </p:nvSpPr>
        <p:spPr>
          <a:xfrm>
            <a:off x="0" y="0"/>
            <a:ext cx="9144000" cy="684530"/>
          </a:xfrm>
          <a:custGeom>
            <a:avLst/>
            <a:gdLst/>
            <a:ahLst/>
            <a:cxnLst/>
            <a:rect l="l" t="t" r="r" b="b"/>
            <a:pathLst>
              <a:path w="9144000" h="684530">
                <a:moveTo>
                  <a:pt x="0" y="0"/>
                </a:moveTo>
                <a:lnTo>
                  <a:pt x="9144000" y="0"/>
                </a:lnTo>
                <a:lnTo>
                  <a:pt x="9144000" y="684529"/>
                </a:lnTo>
                <a:lnTo>
                  <a:pt x="0" y="684529"/>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5" name="object 5"/>
          <p:cNvSpPr txBox="1">
            <a:spLocks noGrp="1"/>
          </p:cNvSpPr>
          <p:nvPr>
            <p:ph type="title"/>
          </p:nvPr>
        </p:nvSpPr>
        <p:spPr>
          <a:xfrm>
            <a:off x="2739389" y="160020"/>
            <a:ext cx="3565525" cy="379730"/>
          </a:xfrm>
          <a:prstGeom prst="rect">
            <a:avLst/>
          </a:prstGeom>
        </p:spPr>
        <p:txBody>
          <a:bodyPr vert="horz" wrap="square" lIns="0" tIns="0" rIns="0" bIns="0" rtlCol="0">
            <a:spAutoFit/>
          </a:bodyPr>
          <a:lstStyle/>
          <a:p>
            <a:pPr marL="12700">
              <a:lnSpc>
                <a:spcPct val="100000"/>
              </a:lnSpc>
              <a:tabLst>
                <a:tab pos="690880" algn="l"/>
              </a:tabLst>
            </a:pPr>
            <a:r>
              <a:rPr spc="150" dirty="0" smtClean="0"/>
              <a:t>Run-time</a:t>
            </a:r>
            <a:r>
              <a:rPr spc="-80" dirty="0" smtClean="0"/>
              <a:t> </a:t>
            </a:r>
            <a:r>
              <a:rPr spc="155" dirty="0"/>
              <a:t>structure</a:t>
            </a:r>
          </a:p>
        </p:txBody>
      </p:sp>
      <p:sp>
        <p:nvSpPr>
          <p:cNvPr id="6" name="object 6"/>
          <p:cNvSpPr/>
          <p:nvPr/>
        </p:nvSpPr>
        <p:spPr>
          <a:xfrm>
            <a:off x="1270" y="6248400"/>
            <a:ext cx="9142730" cy="609600"/>
          </a:xfrm>
          <a:custGeom>
            <a:avLst/>
            <a:gdLst/>
            <a:ahLst/>
            <a:cxnLst/>
            <a:rect l="l" t="t" r="r" b="b"/>
            <a:pathLst>
              <a:path w="9142730" h="609600">
                <a:moveTo>
                  <a:pt x="0" y="0"/>
                </a:moveTo>
                <a:lnTo>
                  <a:pt x="9142730" y="0"/>
                </a:lnTo>
                <a:lnTo>
                  <a:pt x="9142730" y="609600"/>
                </a:lnTo>
                <a:lnTo>
                  <a:pt x="0" y="609600"/>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7" name="Slide Number Placeholder 6"/>
          <p:cNvSpPr>
            <a:spLocks noGrp="1"/>
          </p:cNvSpPr>
          <p:nvPr>
            <p:ph type="sldNum" sz="quarter" idx="7"/>
          </p:nvPr>
        </p:nvSpPr>
        <p:spPr/>
        <p:txBody>
          <a:bodyPr/>
          <a:lstStyle/>
          <a:p>
            <a:fld id="{B6F15528-21DE-4FAA-801E-634DDDAF4B2B}" type="slidenum">
              <a:rPr lang="en-US" smtClean="0">
                <a:solidFill>
                  <a:prstClr val="black">
                    <a:tint val="75000"/>
                  </a:prstClr>
                </a:solidFill>
              </a:rPr>
              <a:pPr/>
              <a:t>191</a:t>
            </a:fld>
            <a:endParaRPr lang="en-US">
              <a:solidFill>
                <a:prstClr val="black">
                  <a:tint val="75000"/>
                </a:prstClr>
              </a:solidFill>
            </a:endParaRPr>
          </a:p>
        </p:txBody>
      </p:sp>
      <p:sp>
        <p:nvSpPr>
          <p:cNvPr id="8" name="Footer Placeholder 7"/>
          <p:cNvSpPr>
            <a:spLocks noGrp="1"/>
          </p:cNvSpPr>
          <p:nvPr>
            <p:ph type="ftr" sz="quarter" idx="5"/>
          </p:nvPr>
        </p:nvSpPr>
        <p:spPr/>
        <p:txBody>
          <a:bodyPr/>
          <a:lstStyle/>
          <a:p>
            <a:pPr marL="12700">
              <a:lnSpc>
                <a:spcPts val="1895"/>
              </a:lnSpc>
            </a:pPr>
            <a:r>
              <a:rPr lang="en-US" spc="175" smtClean="0">
                <a:solidFill>
                  <a:prstClr val="white"/>
                </a:solidFill>
              </a:rPr>
              <a:t>PPL UNIT - 1  SE(Computer)</a:t>
            </a:r>
            <a:endParaRPr lang="en-US" spc="155" dirty="0">
              <a:solidFill>
                <a:prstClr val="white"/>
              </a:solidFil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70" y="304800"/>
            <a:ext cx="9142730" cy="6445250"/>
          </a:xfrm>
          <a:prstGeom prst="rect">
            <a:avLst/>
          </a:prstGeom>
          <a:blipFill>
            <a:blip r:embed="rId2" cstate="print"/>
            <a:stretch>
              <a:fillRect/>
            </a:stretch>
          </a:blip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3" name="object 3"/>
          <p:cNvSpPr txBox="1"/>
          <p:nvPr/>
        </p:nvSpPr>
        <p:spPr>
          <a:xfrm>
            <a:off x="1270" y="6248400"/>
            <a:ext cx="9142730" cy="609600"/>
          </a:xfrm>
          <a:prstGeom prst="rect">
            <a:avLst/>
          </a:prstGeom>
        </p:spPr>
        <p:txBody>
          <a:bodyPr vert="horz" wrap="square" lIns="0" tIns="43180" rIns="0" bIns="0" rtlCol="0">
            <a:spAutoFit/>
          </a:bodyPr>
          <a:lstStyle/>
          <a:p>
            <a:pPr marL="208279" fontAlgn="auto">
              <a:spcBef>
                <a:spcPts val="340"/>
              </a:spcBef>
              <a:spcAft>
                <a:spcPts val="0"/>
              </a:spcAft>
              <a:tabLst>
                <a:tab pos="1623695" algn="l"/>
              </a:tabLst>
            </a:pPr>
            <a:r>
              <a:rPr sz="1400" spc="-5" dirty="0">
                <a:solidFill>
                  <a:srgbClr val="191919"/>
                </a:solidFill>
                <a:latin typeface="Arial"/>
                <a:ea typeface="+mn-ea"/>
                <a:cs typeface="Arial"/>
              </a:rPr>
              <a:t>Chhaya</a:t>
            </a:r>
            <a:r>
              <a:rPr sz="1400" spc="10" dirty="0">
                <a:solidFill>
                  <a:srgbClr val="191919"/>
                </a:solidFill>
                <a:latin typeface="Arial"/>
                <a:ea typeface="+mn-ea"/>
                <a:cs typeface="Arial"/>
              </a:rPr>
              <a:t> </a:t>
            </a:r>
            <a:r>
              <a:rPr sz="1400" spc="-5" dirty="0">
                <a:solidFill>
                  <a:srgbClr val="191919"/>
                </a:solidFill>
                <a:latin typeface="Arial"/>
                <a:ea typeface="+mn-ea"/>
                <a:cs typeface="Arial"/>
              </a:rPr>
              <a:t>Gosavi	</a:t>
            </a:r>
            <a:r>
              <a:rPr sz="1400" dirty="0">
                <a:solidFill>
                  <a:srgbClr val="191919"/>
                </a:solidFill>
                <a:latin typeface="Arial"/>
                <a:ea typeface="+mn-ea"/>
                <a:cs typeface="Arial"/>
              </a:rPr>
              <a:t>CCEOW</a:t>
            </a:r>
            <a:endParaRPr sz="1400">
              <a:solidFill>
                <a:prstClr val="black"/>
              </a:solidFill>
              <a:latin typeface="Arial"/>
              <a:ea typeface="+mn-ea"/>
              <a:cs typeface="Arial"/>
            </a:endParaRPr>
          </a:p>
        </p:txBody>
      </p:sp>
      <p:sp>
        <p:nvSpPr>
          <p:cNvPr id="4" name="object 4"/>
          <p:cNvSpPr/>
          <p:nvPr/>
        </p:nvSpPr>
        <p:spPr>
          <a:xfrm>
            <a:off x="1270" y="6248400"/>
            <a:ext cx="9142730" cy="609600"/>
          </a:xfrm>
          <a:custGeom>
            <a:avLst/>
            <a:gdLst/>
            <a:ahLst/>
            <a:cxnLst/>
            <a:rect l="l" t="t" r="r" b="b"/>
            <a:pathLst>
              <a:path w="9142730" h="609600">
                <a:moveTo>
                  <a:pt x="0" y="0"/>
                </a:moveTo>
                <a:lnTo>
                  <a:pt x="9142730" y="0"/>
                </a:lnTo>
                <a:lnTo>
                  <a:pt x="9142730" y="609600"/>
                </a:lnTo>
                <a:lnTo>
                  <a:pt x="0" y="609600"/>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5" name="object 5"/>
          <p:cNvSpPr/>
          <p:nvPr/>
        </p:nvSpPr>
        <p:spPr>
          <a:xfrm>
            <a:off x="0" y="0"/>
            <a:ext cx="9144000" cy="684530"/>
          </a:xfrm>
          <a:custGeom>
            <a:avLst/>
            <a:gdLst/>
            <a:ahLst/>
            <a:cxnLst/>
            <a:rect l="l" t="t" r="r" b="b"/>
            <a:pathLst>
              <a:path w="9144000" h="684530">
                <a:moveTo>
                  <a:pt x="0" y="0"/>
                </a:moveTo>
                <a:lnTo>
                  <a:pt x="9144000" y="0"/>
                </a:lnTo>
                <a:lnTo>
                  <a:pt x="9144000" y="684529"/>
                </a:lnTo>
                <a:lnTo>
                  <a:pt x="0" y="684529"/>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6" name="object 6"/>
          <p:cNvSpPr txBox="1">
            <a:spLocks noGrp="1"/>
          </p:cNvSpPr>
          <p:nvPr>
            <p:ph type="title"/>
          </p:nvPr>
        </p:nvSpPr>
        <p:spPr>
          <a:xfrm>
            <a:off x="2739389" y="160020"/>
            <a:ext cx="3565525" cy="379730"/>
          </a:xfrm>
          <a:prstGeom prst="rect">
            <a:avLst/>
          </a:prstGeom>
        </p:spPr>
        <p:txBody>
          <a:bodyPr vert="horz" wrap="square" lIns="0" tIns="0" rIns="0" bIns="0" rtlCol="0">
            <a:spAutoFit/>
          </a:bodyPr>
          <a:lstStyle/>
          <a:p>
            <a:pPr marL="12700">
              <a:lnSpc>
                <a:spcPct val="100000"/>
              </a:lnSpc>
              <a:tabLst>
                <a:tab pos="690880" algn="l"/>
              </a:tabLst>
            </a:pPr>
            <a:r>
              <a:rPr lang="en-US" spc="150" dirty="0" smtClean="0"/>
              <a:t>R</a:t>
            </a:r>
            <a:r>
              <a:rPr spc="150" dirty="0" smtClean="0"/>
              <a:t>un-time</a:t>
            </a:r>
            <a:r>
              <a:rPr spc="-80" dirty="0" smtClean="0"/>
              <a:t> </a:t>
            </a:r>
            <a:r>
              <a:rPr spc="155" dirty="0"/>
              <a:t>structure</a:t>
            </a:r>
          </a:p>
        </p:txBody>
      </p:sp>
      <p:sp>
        <p:nvSpPr>
          <p:cNvPr id="7" name="Slide Number Placeholder 6"/>
          <p:cNvSpPr>
            <a:spLocks noGrp="1"/>
          </p:cNvSpPr>
          <p:nvPr>
            <p:ph type="sldNum" sz="quarter" idx="7"/>
          </p:nvPr>
        </p:nvSpPr>
        <p:spPr/>
        <p:txBody>
          <a:bodyPr/>
          <a:lstStyle/>
          <a:p>
            <a:fld id="{B6F15528-21DE-4FAA-801E-634DDDAF4B2B}" type="slidenum">
              <a:rPr lang="en-US" smtClean="0">
                <a:solidFill>
                  <a:prstClr val="black">
                    <a:tint val="75000"/>
                  </a:prstClr>
                </a:solidFill>
              </a:rPr>
              <a:pPr/>
              <a:t>192</a:t>
            </a:fld>
            <a:endParaRPr lang="en-US">
              <a:solidFill>
                <a:prstClr val="black">
                  <a:tint val="75000"/>
                </a:prstClr>
              </a:solidFill>
            </a:endParaRPr>
          </a:p>
        </p:txBody>
      </p:sp>
      <p:sp>
        <p:nvSpPr>
          <p:cNvPr id="8" name="Footer Placeholder 7"/>
          <p:cNvSpPr>
            <a:spLocks noGrp="1"/>
          </p:cNvSpPr>
          <p:nvPr>
            <p:ph type="ftr" sz="quarter" idx="5"/>
          </p:nvPr>
        </p:nvSpPr>
        <p:spPr/>
        <p:txBody>
          <a:bodyPr/>
          <a:lstStyle/>
          <a:p>
            <a:pPr marL="12700">
              <a:lnSpc>
                <a:spcPts val="1895"/>
              </a:lnSpc>
            </a:pPr>
            <a:r>
              <a:rPr lang="en-US" spc="175" smtClean="0">
                <a:solidFill>
                  <a:prstClr val="white"/>
                </a:solidFill>
              </a:rPr>
              <a:t>PPL UNIT - 1  SE(Computer)</a:t>
            </a:r>
            <a:endParaRPr lang="en-US" spc="155" dirty="0">
              <a:solidFill>
                <a:prstClr val="white"/>
              </a:solidFil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28600"/>
            <a:ext cx="9144000" cy="6181090"/>
          </a:xfrm>
          <a:prstGeom prst="rect">
            <a:avLst/>
          </a:prstGeom>
          <a:blipFill>
            <a:blip r:embed="rId2" cstate="print"/>
            <a:stretch>
              <a:fillRect/>
            </a:stretch>
          </a:blip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3" name="object 3"/>
          <p:cNvSpPr txBox="1"/>
          <p:nvPr/>
        </p:nvSpPr>
        <p:spPr>
          <a:xfrm>
            <a:off x="1270" y="6248400"/>
            <a:ext cx="9142730" cy="609600"/>
          </a:xfrm>
          <a:prstGeom prst="rect">
            <a:avLst/>
          </a:prstGeom>
        </p:spPr>
        <p:txBody>
          <a:bodyPr vert="horz" wrap="square" lIns="0" tIns="43180" rIns="0" bIns="0" rtlCol="0">
            <a:spAutoFit/>
          </a:bodyPr>
          <a:lstStyle/>
          <a:p>
            <a:pPr marL="208279" fontAlgn="auto">
              <a:spcBef>
                <a:spcPts val="340"/>
              </a:spcBef>
              <a:spcAft>
                <a:spcPts val="0"/>
              </a:spcAft>
              <a:tabLst>
                <a:tab pos="1623695" algn="l"/>
              </a:tabLst>
            </a:pPr>
            <a:r>
              <a:rPr sz="1400" spc="-5" dirty="0">
                <a:solidFill>
                  <a:srgbClr val="191919"/>
                </a:solidFill>
                <a:latin typeface="Arial"/>
                <a:ea typeface="+mn-ea"/>
                <a:cs typeface="Arial"/>
              </a:rPr>
              <a:t>Chhaya</a:t>
            </a:r>
            <a:r>
              <a:rPr sz="1400" spc="10" dirty="0">
                <a:solidFill>
                  <a:srgbClr val="191919"/>
                </a:solidFill>
                <a:latin typeface="Arial"/>
                <a:ea typeface="+mn-ea"/>
                <a:cs typeface="Arial"/>
              </a:rPr>
              <a:t> </a:t>
            </a:r>
            <a:r>
              <a:rPr sz="1400" spc="-5" dirty="0">
                <a:solidFill>
                  <a:srgbClr val="191919"/>
                </a:solidFill>
                <a:latin typeface="Arial"/>
                <a:ea typeface="+mn-ea"/>
                <a:cs typeface="Arial"/>
              </a:rPr>
              <a:t>Gosavi	</a:t>
            </a:r>
            <a:r>
              <a:rPr sz="1400" dirty="0">
                <a:solidFill>
                  <a:srgbClr val="191919"/>
                </a:solidFill>
                <a:latin typeface="Arial"/>
                <a:ea typeface="+mn-ea"/>
                <a:cs typeface="Arial"/>
              </a:rPr>
              <a:t>CCEOW</a:t>
            </a:r>
            <a:endParaRPr sz="1400">
              <a:solidFill>
                <a:prstClr val="black"/>
              </a:solidFill>
              <a:latin typeface="Arial"/>
              <a:ea typeface="+mn-ea"/>
              <a:cs typeface="Arial"/>
            </a:endParaRPr>
          </a:p>
        </p:txBody>
      </p:sp>
      <p:sp>
        <p:nvSpPr>
          <p:cNvPr id="4" name="object 4"/>
          <p:cNvSpPr/>
          <p:nvPr/>
        </p:nvSpPr>
        <p:spPr>
          <a:xfrm>
            <a:off x="0" y="0"/>
            <a:ext cx="9144000" cy="684530"/>
          </a:xfrm>
          <a:custGeom>
            <a:avLst/>
            <a:gdLst/>
            <a:ahLst/>
            <a:cxnLst/>
            <a:rect l="l" t="t" r="r" b="b"/>
            <a:pathLst>
              <a:path w="9144000" h="684530">
                <a:moveTo>
                  <a:pt x="0" y="0"/>
                </a:moveTo>
                <a:lnTo>
                  <a:pt x="9144000" y="0"/>
                </a:lnTo>
                <a:lnTo>
                  <a:pt x="9144000" y="684529"/>
                </a:lnTo>
                <a:lnTo>
                  <a:pt x="0" y="684529"/>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5" name="object 5"/>
          <p:cNvSpPr txBox="1">
            <a:spLocks noGrp="1"/>
          </p:cNvSpPr>
          <p:nvPr>
            <p:ph type="title"/>
          </p:nvPr>
        </p:nvSpPr>
        <p:spPr>
          <a:xfrm>
            <a:off x="2739389" y="160020"/>
            <a:ext cx="3565525" cy="379730"/>
          </a:xfrm>
          <a:prstGeom prst="rect">
            <a:avLst/>
          </a:prstGeom>
        </p:spPr>
        <p:txBody>
          <a:bodyPr vert="horz" wrap="square" lIns="0" tIns="0" rIns="0" bIns="0" rtlCol="0">
            <a:spAutoFit/>
          </a:bodyPr>
          <a:lstStyle/>
          <a:p>
            <a:pPr marL="12700">
              <a:lnSpc>
                <a:spcPct val="100000"/>
              </a:lnSpc>
              <a:tabLst>
                <a:tab pos="690880" algn="l"/>
              </a:tabLst>
            </a:pPr>
            <a:r>
              <a:rPr spc="150" dirty="0" smtClean="0"/>
              <a:t>Run-time</a:t>
            </a:r>
            <a:r>
              <a:rPr spc="-80" dirty="0" smtClean="0"/>
              <a:t> </a:t>
            </a:r>
            <a:r>
              <a:rPr spc="155" dirty="0"/>
              <a:t>structure</a:t>
            </a:r>
          </a:p>
        </p:txBody>
      </p:sp>
      <p:sp>
        <p:nvSpPr>
          <p:cNvPr id="6" name="object 6"/>
          <p:cNvSpPr/>
          <p:nvPr/>
        </p:nvSpPr>
        <p:spPr>
          <a:xfrm>
            <a:off x="1270" y="6248400"/>
            <a:ext cx="9142730" cy="609600"/>
          </a:xfrm>
          <a:custGeom>
            <a:avLst/>
            <a:gdLst/>
            <a:ahLst/>
            <a:cxnLst/>
            <a:rect l="l" t="t" r="r" b="b"/>
            <a:pathLst>
              <a:path w="9142730" h="609600">
                <a:moveTo>
                  <a:pt x="0" y="0"/>
                </a:moveTo>
                <a:lnTo>
                  <a:pt x="9142730" y="0"/>
                </a:lnTo>
                <a:lnTo>
                  <a:pt x="9142730" y="609600"/>
                </a:lnTo>
                <a:lnTo>
                  <a:pt x="0" y="609600"/>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7" name="Slide Number Placeholder 6"/>
          <p:cNvSpPr>
            <a:spLocks noGrp="1"/>
          </p:cNvSpPr>
          <p:nvPr>
            <p:ph type="sldNum" sz="quarter" idx="7"/>
          </p:nvPr>
        </p:nvSpPr>
        <p:spPr/>
        <p:txBody>
          <a:bodyPr/>
          <a:lstStyle/>
          <a:p>
            <a:fld id="{B6F15528-21DE-4FAA-801E-634DDDAF4B2B}" type="slidenum">
              <a:rPr lang="en-US" smtClean="0">
                <a:solidFill>
                  <a:prstClr val="black">
                    <a:tint val="75000"/>
                  </a:prstClr>
                </a:solidFill>
              </a:rPr>
              <a:pPr/>
              <a:t>193</a:t>
            </a:fld>
            <a:endParaRPr lang="en-US">
              <a:solidFill>
                <a:prstClr val="black">
                  <a:tint val="75000"/>
                </a:prstClr>
              </a:solidFill>
            </a:endParaRPr>
          </a:p>
        </p:txBody>
      </p:sp>
      <p:sp>
        <p:nvSpPr>
          <p:cNvPr id="8" name="Footer Placeholder 7"/>
          <p:cNvSpPr>
            <a:spLocks noGrp="1"/>
          </p:cNvSpPr>
          <p:nvPr>
            <p:ph type="ftr" sz="quarter" idx="5"/>
          </p:nvPr>
        </p:nvSpPr>
        <p:spPr/>
        <p:txBody>
          <a:bodyPr/>
          <a:lstStyle/>
          <a:p>
            <a:pPr marL="12700">
              <a:lnSpc>
                <a:spcPts val="1895"/>
              </a:lnSpc>
            </a:pPr>
            <a:r>
              <a:rPr lang="en-US" spc="175" smtClean="0">
                <a:solidFill>
                  <a:prstClr val="white"/>
                </a:solidFill>
              </a:rPr>
              <a:t>PPL UNIT - 1  SE(Computer)</a:t>
            </a:r>
            <a:endParaRPr lang="en-US" spc="155" dirty="0">
              <a:solidFill>
                <a:prstClr val="white"/>
              </a:solidFil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4530"/>
          </a:xfrm>
          <a:custGeom>
            <a:avLst/>
            <a:gdLst/>
            <a:ahLst/>
            <a:cxnLst/>
            <a:rect l="l" t="t" r="r" b="b"/>
            <a:pathLst>
              <a:path w="9144000" h="684530">
                <a:moveTo>
                  <a:pt x="0" y="0"/>
                </a:moveTo>
                <a:lnTo>
                  <a:pt x="9144000" y="0"/>
                </a:lnTo>
                <a:lnTo>
                  <a:pt x="9144000" y="684529"/>
                </a:lnTo>
                <a:lnTo>
                  <a:pt x="0" y="684529"/>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3" name="object 3"/>
          <p:cNvSpPr txBox="1">
            <a:spLocks noGrp="1"/>
          </p:cNvSpPr>
          <p:nvPr>
            <p:ph type="title"/>
          </p:nvPr>
        </p:nvSpPr>
        <p:spPr>
          <a:xfrm>
            <a:off x="2753360" y="160020"/>
            <a:ext cx="3536315" cy="379730"/>
          </a:xfrm>
          <a:prstGeom prst="rect">
            <a:avLst/>
          </a:prstGeom>
        </p:spPr>
        <p:txBody>
          <a:bodyPr vert="horz" wrap="square" lIns="0" tIns="0" rIns="0" bIns="0" rtlCol="0">
            <a:spAutoFit/>
          </a:bodyPr>
          <a:lstStyle/>
          <a:p>
            <a:pPr marL="12700">
              <a:lnSpc>
                <a:spcPct val="100000"/>
              </a:lnSpc>
              <a:tabLst>
                <a:tab pos="692150" algn="l"/>
              </a:tabLst>
            </a:pPr>
            <a:r>
              <a:rPr spc="155" dirty="0"/>
              <a:t>	</a:t>
            </a:r>
            <a:r>
              <a:rPr spc="160" dirty="0"/>
              <a:t>Activation</a:t>
            </a:r>
            <a:r>
              <a:rPr spc="-55" dirty="0"/>
              <a:t> </a:t>
            </a:r>
            <a:r>
              <a:rPr spc="155" dirty="0"/>
              <a:t>Records</a:t>
            </a:r>
          </a:p>
        </p:txBody>
      </p:sp>
      <p:sp>
        <p:nvSpPr>
          <p:cNvPr id="4" name="object 4"/>
          <p:cNvSpPr/>
          <p:nvPr/>
        </p:nvSpPr>
        <p:spPr>
          <a:xfrm>
            <a:off x="0" y="6248400"/>
            <a:ext cx="9144000" cy="608330"/>
          </a:xfrm>
          <a:custGeom>
            <a:avLst/>
            <a:gdLst/>
            <a:ahLst/>
            <a:cxnLst/>
            <a:rect l="l" t="t" r="r" b="b"/>
            <a:pathLst>
              <a:path w="9144000" h="608329">
                <a:moveTo>
                  <a:pt x="0" y="0"/>
                </a:moveTo>
                <a:lnTo>
                  <a:pt x="9144000" y="0"/>
                </a:lnTo>
                <a:lnTo>
                  <a:pt x="9144000" y="608330"/>
                </a:lnTo>
                <a:lnTo>
                  <a:pt x="0" y="608330"/>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5" name="object 5"/>
          <p:cNvSpPr/>
          <p:nvPr/>
        </p:nvSpPr>
        <p:spPr>
          <a:xfrm>
            <a:off x="0" y="822960"/>
            <a:ext cx="9144000" cy="5120640"/>
          </a:xfrm>
          <a:prstGeom prst="rect">
            <a:avLst/>
          </a:prstGeom>
          <a:blipFill>
            <a:blip r:embed="rId2" cstate="print"/>
            <a:stretch>
              <a:fillRect/>
            </a:stretch>
          </a:blip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6" name="Slide Number Placeholder 5"/>
          <p:cNvSpPr>
            <a:spLocks noGrp="1"/>
          </p:cNvSpPr>
          <p:nvPr>
            <p:ph type="sldNum" sz="quarter" idx="7"/>
          </p:nvPr>
        </p:nvSpPr>
        <p:spPr/>
        <p:txBody>
          <a:bodyPr/>
          <a:lstStyle/>
          <a:p>
            <a:fld id="{B6F15528-21DE-4FAA-801E-634DDDAF4B2B}" type="slidenum">
              <a:rPr lang="en-US" smtClean="0">
                <a:solidFill>
                  <a:prstClr val="black">
                    <a:tint val="75000"/>
                  </a:prstClr>
                </a:solidFill>
              </a:rPr>
              <a:pPr/>
              <a:t>194</a:t>
            </a:fld>
            <a:endParaRPr lang="en-US">
              <a:solidFill>
                <a:prstClr val="black">
                  <a:tint val="75000"/>
                </a:prstClr>
              </a:solidFill>
            </a:endParaRPr>
          </a:p>
        </p:txBody>
      </p:sp>
      <p:sp>
        <p:nvSpPr>
          <p:cNvPr id="7" name="Footer Placeholder 6"/>
          <p:cNvSpPr>
            <a:spLocks noGrp="1"/>
          </p:cNvSpPr>
          <p:nvPr>
            <p:ph type="ftr" sz="quarter" idx="5"/>
          </p:nvPr>
        </p:nvSpPr>
        <p:spPr/>
        <p:txBody>
          <a:bodyPr/>
          <a:lstStyle/>
          <a:p>
            <a:pPr marL="12700">
              <a:lnSpc>
                <a:spcPts val="1895"/>
              </a:lnSpc>
            </a:pPr>
            <a:r>
              <a:rPr lang="en-US" spc="175" smtClean="0">
                <a:solidFill>
                  <a:prstClr val="white"/>
                </a:solidFill>
              </a:rPr>
              <a:t>PPL UNIT - 1  SE(Computer)</a:t>
            </a:r>
            <a:endParaRPr lang="en-US" spc="155" dirty="0">
              <a:solidFill>
                <a:prstClr val="white"/>
              </a:solidFil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Parameter passing</a:t>
            </a:r>
            <a:endParaRPr lang="en-US" dirty="0"/>
          </a:p>
        </p:txBody>
      </p:sp>
      <p:sp>
        <p:nvSpPr>
          <p:cNvPr id="3" name="Content Placeholder 2"/>
          <p:cNvSpPr>
            <a:spLocks noGrp="1"/>
          </p:cNvSpPr>
          <p:nvPr>
            <p:ph sz="quarter" idx="1"/>
          </p:nvPr>
        </p:nvSpPr>
        <p:spPr/>
        <p:txBody>
          <a:bodyPr>
            <a:normAutofit/>
          </a:bodyPr>
          <a:lstStyle/>
          <a:p>
            <a:r>
              <a:rPr lang="en-US" sz="3600" dirty="0" smtClean="0"/>
              <a:t>Call by Reference</a:t>
            </a:r>
          </a:p>
          <a:p>
            <a:r>
              <a:rPr lang="en-US" sz="3600" dirty="0" smtClean="0"/>
              <a:t>Call by Copy</a:t>
            </a:r>
          </a:p>
          <a:p>
            <a:pPr marL="1192213" indent="-514350">
              <a:buFont typeface="+mj-lt"/>
              <a:buAutoNum type="arabicPeriod"/>
            </a:pPr>
            <a:r>
              <a:rPr lang="en-US" sz="3600" dirty="0" smtClean="0"/>
              <a:t>call by value, </a:t>
            </a:r>
          </a:p>
          <a:p>
            <a:pPr marL="1192213" indent="-514350">
              <a:buFont typeface="+mj-lt"/>
              <a:buAutoNum type="arabicPeriod"/>
            </a:pPr>
            <a:r>
              <a:rPr lang="en-US" sz="3600" dirty="0" smtClean="0"/>
              <a:t>Call by </a:t>
            </a:r>
            <a:r>
              <a:rPr lang="en-US" sz="3600" dirty="0" err="1" smtClean="0"/>
              <a:t>by</a:t>
            </a:r>
            <a:r>
              <a:rPr lang="en-US" sz="3600" dirty="0" smtClean="0"/>
              <a:t> result, and </a:t>
            </a:r>
          </a:p>
          <a:p>
            <a:pPr marL="1192213" indent="-514350">
              <a:buFont typeface="+mj-lt"/>
              <a:buAutoNum type="arabicPeriod"/>
            </a:pPr>
            <a:r>
              <a:rPr lang="en-US" sz="3600" dirty="0" smtClean="0"/>
              <a:t>Call by value-result</a:t>
            </a:r>
            <a:endParaRPr lang="en-US" sz="3600" dirty="0"/>
          </a:p>
        </p:txBody>
      </p:sp>
      <p:sp>
        <p:nvSpPr>
          <p:cNvPr id="4" name="Slide Number Placeholder 3"/>
          <p:cNvSpPr>
            <a:spLocks noGrp="1"/>
          </p:cNvSpPr>
          <p:nvPr>
            <p:ph type="sldNum" sz="quarter" idx="12"/>
          </p:nvPr>
        </p:nvSpPr>
        <p:spPr/>
        <p:txBody>
          <a:bodyPr>
            <a:normAutofit fontScale="85000" lnSpcReduction="20000"/>
          </a:bodyPr>
          <a:lstStyle/>
          <a:p>
            <a:fld id="{81118C7B-98AB-449A-8A07-D4B6B3875F9B}" type="slidenum">
              <a:rPr lang="en-US" smtClean="0"/>
              <a:pPr/>
              <a:t>195</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4530"/>
          </a:xfrm>
          <a:custGeom>
            <a:avLst/>
            <a:gdLst/>
            <a:ahLst/>
            <a:cxnLst/>
            <a:rect l="l" t="t" r="r" b="b"/>
            <a:pathLst>
              <a:path w="9144000" h="684530">
                <a:moveTo>
                  <a:pt x="0" y="0"/>
                </a:moveTo>
                <a:lnTo>
                  <a:pt x="9144000" y="0"/>
                </a:lnTo>
                <a:lnTo>
                  <a:pt x="9144000" y="684529"/>
                </a:lnTo>
                <a:lnTo>
                  <a:pt x="0" y="684529"/>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4" name="object 4"/>
          <p:cNvSpPr/>
          <p:nvPr/>
        </p:nvSpPr>
        <p:spPr>
          <a:xfrm>
            <a:off x="1270" y="6248400"/>
            <a:ext cx="9142730" cy="608330"/>
          </a:xfrm>
          <a:custGeom>
            <a:avLst/>
            <a:gdLst/>
            <a:ahLst/>
            <a:cxnLst/>
            <a:rect l="l" t="t" r="r" b="b"/>
            <a:pathLst>
              <a:path w="9142730" h="608329">
                <a:moveTo>
                  <a:pt x="0" y="0"/>
                </a:moveTo>
                <a:lnTo>
                  <a:pt x="9142730" y="0"/>
                </a:lnTo>
                <a:lnTo>
                  <a:pt x="9142730" y="608330"/>
                </a:lnTo>
                <a:lnTo>
                  <a:pt x="0" y="608330"/>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5" name="object 5"/>
          <p:cNvSpPr/>
          <p:nvPr/>
        </p:nvSpPr>
        <p:spPr>
          <a:xfrm>
            <a:off x="182879" y="822960"/>
            <a:ext cx="8321040" cy="5303520"/>
          </a:xfrm>
          <a:prstGeom prst="rect">
            <a:avLst/>
          </a:prstGeom>
          <a:blipFill>
            <a:blip r:embed="rId2" cstate="print"/>
            <a:stretch>
              <a:fillRect/>
            </a:stretch>
          </a:blip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6" name="Slide Number Placeholder 5"/>
          <p:cNvSpPr>
            <a:spLocks noGrp="1"/>
          </p:cNvSpPr>
          <p:nvPr>
            <p:ph type="sldNum" sz="quarter" idx="7"/>
          </p:nvPr>
        </p:nvSpPr>
        <p:spPr/>
        <p:txBody>
          <a:bodyPr/>
          <a:lstStyle/>
          <a:p>
            <a:fld id="{B6F15528-21DE-4FAA-801E-634DDDAF4B2B}" type="slidenum">
              <a:rPr lang="en-US" smtClean="0">
                <a:solidFill>
                  <a:prstClr val="black">
                    <a:tint val="75000"/>
                  </a:prstClr>
                </a:solidFill>
              </a:rPr>
              <a:pPr/>
              <a:t>196</a:t>
            </a:fld>
            <a:endParaRPr lang="en-US">
              <a:solidFill>
                <a:prstClr val="black">
                  <a:tint val="75000"/>
                </a:prstClr>
              </a:solidFill>
            </a:endParaRPr>
          </a:p>
        </p:txBody>
      </p:sp>
      <p:sp>
        <p:nvSpPr>
          <p:cNvPr id="7" name="Footer Placeholder 6"/>
          <p:cNvSpPr>
            <a:spLocks noGrp="1"/>
          </p:cNvSpPr>
          <p:nvPr>
            <p:ph type="ftr" sz="quarter" idx="5"/>
          </p:nvPr>
        </p:nvSpPr>
        <p:spPr/>
        <p:txBody>
          <a:bodyPr/>
          <a:lstStyle/>
          <a:p>
            <a:pPr marL="12700">
              <a:lnSpc>
                <a:spcPts val="1895"/>
              </a:lnSpc>
            </a:pPr>
            <a:r>
              <a:rPr lang="en-US" spc="175" smtClean="0">
                <a:solidFill>
                  <a:prstClr val="white"/>
                </a:solidFill>
              </a:rPr>
              <a:t>PPL UNIT - 1  SE(Computer)</a:t>
            </a:r>
            <a:endParaRPr lang="en-US" spc="155" dirty="0">
              <a:solidFill>
                <a:prstClr val="white"/>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by result</a:t>
            </a:r>
            <a:endParaRPr lang="en-US" dirty="0"/>
          </a:p>
        </p:txBody>
      </p:sp>
      <p:sp>
        <p:nvSpPr>
          <p:cNvPr id="3" name="Content Placeholder 2"/>
          <p:cNvSpPr>
            <a:spLocks noGrp="1"/>
          </p:cNvSpPr>
          <p:nvPr>
            <p:ph sz="quarter" idx="1"/>
          </p:nvPr>
        </p:nvSpPr>
        <p:spPr/>
        <p:txBody>
          <a:bodyPr/>
          <a:lstStyle/>
          <a:p>
            <a:r>
              <a:rPr lang="en-US" dirty="0" smtClean="0"/>
              <a:t>Local variables corresponding to formal parameters are not set at subprogram call, but their value, at termination, is copied back into the corresponding actual parameter's location within the environment of the caller.</a:t>
            </a:r>
          </a:p>
          <a:p>
            <a:r>
              <a:rPr lang="en-US" dirty="0" smtClean="0"/>
              <a:t>Call by result does not permit any flow of information from the caller to the </a:t>
            </a:r>
            <a:r>
              <a:rPr lang="en-US" dirty="0" err="1" smtClean="0"/>
              <a:t>callee</a:t>
            </a:r>
            <a:r>
              <a:rPr lang="en-US" dirty="0" smtClean="0"/>
              <a:t>.</a:t>
            </a:r>
          </a:p>
          <a:p>
            <a:r>
              <a:rPr lang="en-US" dirty="0" smtClean="0"/>
              <a:t>Out </a:t>
            </a:r>
            <a:r>
              <a:rPr lang="en-US" dirty="0" err="1" smtClean="0"/>
              <a:t>params</a:t>
            </a:r>
            <a:r>
              <a:rPr lang="en-US" dirty="0" smtClean="0"/>
              <a:t> in CORBA</a:t>
            </a:r>
          </a:p>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1118C7B-98AB-449A-8A07-D4B6B3875F9B}" type="slidenum">
              <a:rPr lang="en-US" smtClean="0"/>
              <a:pPr/>
              <a:t>197</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8589" y="445769"/>
            <a:ext cx="8995410" cy="5943600"/>
          </a:xfrm>
          <a:prstGeom prst="rect">
            <a:avLst/>
          </a:prstGeom>
          <a:blipFill>
            <a:blip r:embed="rId2" cstate="print"/>
            <a:stretch>
              <a:fillRect/>
            </a:stretch>
          </a:blip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3" name="object 3"/>
          <p:cNvSpPr txBox="1"/>
          <p:nvPr/>
        </p:nvSpPr>
        <p:spPr>
          <a:xfrm>
            <a:off x="1270" y="6248400"/>
            <a:ext cx="9142730" cy="608330"/>
          </a:xfrm>
          <a:prstGeom prst="rect">
            <a:avLst/>
          </a:prstGeom>
        </p:spPr>
        <p:txBody>
          <a:bodyPr vert="horz" wrap="square" lIns="0" tIns="43180" rIns="0" bIns="0" rtlCol="0">
            <a:spAutoFit/>
          </a:bodyPr>
          <a:lstStyle/>
          <a:p>
            <a:pPr marL="212725" fontAlgn="auto">
              <a:spcBef>
                <a:spcPts val="340"/>
              </a:spcBef>
              <a:spcAft>
                <a:spcPts val="0"/>
              </a:spcAft>
            </a:pPr>
            <a:r>
              <a:rPr sz="1400" spc="-5" dirty="0">
                <a:solidFill>
                  <a:srgbClr val="191919"/>
                </a:solidFill>
                <a:latin typeface="Arial"/>
                <a:ea typeface="+mn-ea"/>
                <a:cs typeface="Arial"/>
              </a:rPr>
              <a:t>Chhaya</a:t>
            </a:r>
            <a:r>
              <a:rPr sz="1400" spc="-70" dirty="0">
                <a:solidFill>
                  <a:srgbClr val="191919"/>
                </a:solidFill>
                <a:latin typeface="Arial"/>
                <a:ea typeface="+mn-ea"/>
                <a:cs typeface="Arial"/>
              </a:rPr>
              <a:t> </a:t>
            </a:r>
            <a:r>
              <a:rPr sz="1400" spc="-5" dirty="0">
                <a:solidFill>
                  <a:srgbClr val="191919"/>
                </a:solidFill>
                <a:latin typeface="Arial"/>
                <a:ea typeface="+mn-ea"/>
                <a:cs typeface="Arial"/>
              </a:rPr>
              <a:t>Gosavi</a:t>
            </a:r>
            <a:endParaRPr sz="1400">
              <a:solidFill>
                <a:prstClr val="black"/>
              </a:solidFill>
              <a:latin typeface="Arial"/>
              <a:ea typeface="+mn-ea"/>
              <a:cs typeface="Arial"/>
            </a:endParaRPr>
          </a:p>
        </p:txBody>
      </p:sp>
      <p:sp>
        <p:nvSpPr>
          <p:cNvPr id="4" name="object 4"/>
          <p:cNvSpPr/>
          <p:nvPr/>
        </p:nvSpPr>
        <p:spPr>
          <a:xfrm>
            <a:off x="1270" y="6248400"/>
            <a:ext cx="9142730" cy="608330"/>
          </a:xfrm>
          <a:custGeom>
            <a:avLst/>
            <a:gdLst/>
            <a:ahLst/>
            <a:cxnLst/>
            <a:rect l="l" t="t" r="r" b="b"/>
            <a:pathLst>
              <a:path w="9142730" h="608329">
                <a:moveTo>
                  <a:pt x="0" y="0"/>
                </a:moveTo>
                <a:lnTo>
                  <a:pt x="9142730" y="0"/>
                </a:lnTo>
                <a:lnTo>
                  <a:pt x="9142730" y="608330"/>
                </a:lnTo>
                <a:lnTo>
                  <a:pt x="0" y="608330"/>
                </a:lnTo>
                <a:lnTo>
                  <a:pt x="0" y="0"/>
                </a:lnTo>
                <a:close/>
              </a:path>
            </a:pathLst>
          </a:custGeom>
          <a:solidFill>
            <a:srgbClr val="4E80BC"/>
          </a:solidFill>
        </p:spPr>
        <p:txBody>
          <a:bodyPr wrap="square" lIns="0" tIns="0" rIns="0" bIns="0" rtlCol="0"/>
          <a:lstStyle/>
          <a:p>
            <a:pPr algn="l" fontAlgn="auto">
              <a:spcBef>
                <a:spcPts val="0"/>
              </a:spcBef>
              <a:spcAft>
                <a:spcPts val="0"/>
              </a:spcAft>
            </a:pPr>
            <a:endParaRPr sz="1800">
              <a:solidFill>
                <a:prstClr val="black"/>
              </a:solidFill>
              <a:latin typeface="Calibri"/>
              <a:ea typeface="+mn-ea"/>
            </a:endParaRPr>
          </a:p>
        </p:txBody>
      </p:sp>
      <p:sp>
        <p:nvSpPr>
          <p:cNvPr id="6" name="object 6"/>
          <p:cNvSpPr txBox="1">
            <a:spLocks noGrp="1"/>
          </p:cNvSpPr>
          <p:nvPr>
            <p:ph type="title"/>
          </p:nvPr>
        </p:nvSpPr>
        <p:spPr>
          <a:xfrm>
            <a:off x="256540" y="-7620"/>
            <a:ext cx="8630919" cy="538609"/>
          </a:xfrm>
          <a:prstGeom prst="rect">
            <a:avLst/>
          </a:prstGeom>
        </p:spPr>
        <p:txBody>
          <a:bodyPr vert="horz" wrap="square" lIns="0" tIns="167640" rIns="0" bIns="0" rtlCol="0">
            <a:spAutoFit/>
          </a:bodyPr>
          <a:lstStyle/>
          <a:p>
            <a:pPr marL="2608580">
              <a:lnSpc>
                <a:spcPct val="100000"/>
              </a:lnSpc>
            </a:pPr>
            <a:endParaRPr spc="150" dirty="0"/>
          </a:p>
        </p:txBody>
      </p:sp>
      <p:sp>
        <p:nvSpPr>
          <p:cNvPr id="7" name="Slide Number Placeholder 6"/>
          <p:cNvSpPr>
            <a:spLocks noGrp="1"/>
          </p:cNvSpPr>
          <p:nvPr>
            <p:ph type="sldNum" sz="quarter" idx="7"/>
          </p:nvPr>
        </p:nvSpPr>
        <p:spPr/>
        <p:txBody>
          <a:bodyPr/>
          <a:lstStyle/>
          <a:p>
            <a:fld id="{B6F15528-21DE-4FAA-801E-634DDDAF4B2B}" type="slidenum">
              <a:rPr lang="en-US" smtClean="0">
                <a:solidFill>
                  <a:prstClr val="black">
                    <a:tint val="75000"/>
                  </a:prstClr>
                </a:solidFill>
              </a:rPr>
              <a:pPr/>
              <a:t>198</a:t>
            </a:fld>
            <a:endParaRPr lang="en-US">
              <a:solidFill>
                <a:prstClr val="black">
                  <a:tint val="75000"/>
                </a:prstClr>
              </a:solidFill>
            </a:endParaRPr>
          </a:p>
        </p:txBody>
      </p:sp>
      <p:sp>
        <p:nvSpPr>
          <p:cNvPr id="8" name="Footer Placeholder 7"/>
          <p:cNvSpPr>
            <a:spLocks noGrp="1"/>
          </p:cNvSpPr>
          <p:nvPr>
            <p:ph type="ftr" sz="quarter" idx="5"/>
          </p:nvPr>
        </p:nvSpPr>
        <p:spPr/>
        <p:txBody>
          <a:bodyPr/>
          <a:lstStyle/>
          <a:p>
            <a:pPr marL="12700">
              <a:lnSpc>
                <a:spcPts val="1895"/>
              </a:lnSpc>
            </a:pPr>
            <a:r>
              <a:rPr lang="en-US" spc="175" smtClean="0">
                <a:solidFill>
                  <a:prstClr val="white"/>
                </a:solidFill>
              </a:rPr>
              <a:t>PPL UNIT - 1  SE(Computer)</a:t>
            </a:r>
            <a:endParaRPr lang="en-US" spc="155" dirty="0">
              <a:solidFill>
                <a:prstClr val="white"/>
              </a:solidFil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74320"/>
            <a:ext cx="9144000" cy="4678680"/>
          </a:xfrm>
          <a:prstGeom prst="rect">
            <a:avLst/>
          </a:prstGeom>
          <a:blipFill>
            <a:blip r:embed="rId2" cstate="print"/>
            <a:stretch>
              <a:fillRect/>
            </a:stretch>
          </a:blipFill>
        </p:spPr>
        <p:txBody>
          <a:bodyPr wrap="square" lIns="0" tIns="0" rIns="0" bIns="0" rtlCol="0"/>
          <a:lstStyle/>
          <a:p>
            <a:pPr algn="l" fontAlgn="auto">
              <a:spcBef>
                <a:spcPts val="0"/>
              </a:spcBef>
              <a:spcAft>
                <a:spcPts val="0"/>
              </a:spcAft>
            </a:pPr>
            <a:endParaRPr>
              <a:solidFill>
                <a:prstClr val="black"/>
              </a:solidFill>
              <a:latin typeface="Calibri"/>
              <a:ea typeface="+mn-ea"/>
            </a:endParaRPr>
          </a:p>
        </p:txBody>
      </p:sp>
      <p:sp>
        <p:nvSpPr>
          <p:cNvPr id="3" name="object 3"/>
          <p:cNvSpPr txBox="1"/>
          <p:nvPr/>
        </p:nvSpPr>
        <p:spPr>
          <a:xfrm>
            <a:off x="1270" y="6248400"/>
            <a:ext cx="9142730" cy="320601"/>
          </a:xfrm>
          <a:prstGeom prst="rect">
            <a:avLst/>
          </a:prstGeom>
        </p:spPr>
        <p:txBody>
          <a:bodyPr vert="horz" wrap="square" lIns="0" tIns="43180" rIns="0" bIns="0" rtlCol="0">
            <a:spAutoFit/>
          </a:bodyPr>
          <a:lstStyle/>
          <a:p>
            <a:pPr marL="212725" fontAlgn="auto">
              <a:spcBef>
                <a:spcPts val="340"/>
              </a:spcBef>
              <a:spcAft>
                <a:spcPts val="0"/>
              </a:spcAft>
            </a:pPr>
            <a:r>
              <a:rPr sz="1800" spc="-5" dirty="0">
                <a:solidFill>
                  <a:srgbClr val="191919"/>
                </a:solidFill>
                <a:latin typeface="Arial"/>
                <a:ea typeface="+mn-ea"/>
                <a:cs typeface="Arial"/>
              </a:rPr>
              <a:t>Chhaya</a:t>
            </a:r>
            <a:r>
              <a:rPr sz="1800" spc="-70" dirty="0">
                <a:solidFill>
                  <a:srgbClr val="191919"/>
                </a:solidFill>
                <a:latin typeface="Arial"/>
                <a:ea typeface="+mn-ea"/>
                <a:cs typeface="Arial"/>
              </a:rPr>
              <a:t> </a:t>
            </a:r>
            <a:r>
              <a:rPr sz="1800" spc="-5" dirty="0">
                <a:solidFill>
                  <a:srgbClr val="191919"/>
                </a:solidFill>
                <a:latin typeface="Arial"/>
                <a:ea typeface="+mn-ea"/>
                <a:cs typeface="Arial"/>
              </a:rPr>
              <a:t>Gosavi</a:t>
            </a:r>
            <a:endParaRPr sz="1800">
              <a:solidFill>
                <a:prstClr val="black"/>
              </a:solidFill>
              <a:latin typeface="Arial"/>
              <a:ea typeface="+mn-ea"/>
              <a:cs typeface="Arial"/>
            </a:endParaRPr>
          </a:p>
        </p:txBody>
      </p:sp>
      <p:sp>
        <p:nvSpPr>
          <p:cNvPr id="4" name="object 4"/>
          <p:cNvSpPr/>
          <p:nvPr/>
        </p:nvSpPr>
        <p:spPr>
          <a:xfrm>
            <a:off x="1270" y="6248400"/>
            <a:ext cx="9142730" cy="608330"/>
          </a:xfrm>
          <a:custGeom>
            <a:avLst/>
            <a:gdLst/>
            <a:ahLst/>
            <a:cxnLst/>
            <a:rect l="l" t="t" r="r" b="b"/>
            <a:pathLst>
              <a:path w="9142730" h="608329">
                <a:moveTo>
                  <a:pt x="0" y="0"/>
                </a:moveTo>
                <a:lnTo>
                  <a:pt x="9142730" y="0"/>
                </a:lnTo>
                <a:lnTo>
                  <a:pt x="9142730" y="608330"/>
                </a:lnTo>
                <a:lnTo>
                  <a:pt x="0" y="608330"/>
                </a:lnTo>
                <a:lnTo>
                  <a:pt x="0" y="0"/>
                </a:lnTo>
                <a:close/>
              </a:path>
            </a:pathLst>
          </a:custGeom>
          <a:solidFill>
            <a:srgbClr val="4E80BC"/>
          </a:solidFill>
        </p:spPr>
        <p:txBody>
          <a:bodyPr wrap="square" lIns="0" tIns="0" rIns="0" bIns="0" rtlCol="0"/>
          <a:lstStyle/>
          <a:p>
            <a:pPr algn="l" fontAlgn="auto">
              <a:spcBef>
                <a:spcPts val="0"/>
              </a:spcBef>
              <a:spcAft>
                <a:spcPts val="0"/>
              </a:spcAft>
            </a:pPr>
            <a:endParaRPr>
              <a:solidFill>
                <a:prstClr val="black"/>
              </a:solidFill>
              <a:latin typeface="Calibri"/>
              <a:ea typeface="+mn-ea"/>
            </a:endParaRPr>
          </a:p>
        </p:txBody>
      </p:sp>
      <p:sp>
        <p:nvSpPr>
          <p:cNvPr id="5" name="object 5"/>
          <p:cNvSpPr/>
          <p:nvPr/>
        </p:nvSpPr>
        <p:spPr>
          <a:xfrm>
            <a:off x="0" y="0"/>
            <a:ext cx="9144000" cy="684530"/>
          </a:xfrm>
          <a:custGeom>
            <a:avLst/>
            <a:gdLst/>
            <a:ahLst/>
            <a:cxnLst/>
            <a:rect l="l" t="t" r="r" b="b"/>
            <a:pathLst>
              <a:path w="9144000" h="684530">
                <a:moveTo>
                  <a:pt x="0" y="0"/>
                </a:moveTo>
                <a:lnTo>
                  <a:pt x="9144000" y="0"/>
                </a:lnTo>
                <a:lnTo>
                  <a:pt x="9144000" y="684529"/>
                </a:lnTo>
                <a:lnTo>
                  <a:pt x="0" y="684529"/>
                </a:lnTo>
                <a:lnTo>
                  <a:pt x="0" y="0"/>
                </a:lnTo>
                <a:close/>
              </a:path>
            </a:pathLst>
          </a:custGeom>
          <a:solidFill>
            <a:srgbClr val="4E80BC"/>
          </a:solidFill>
        </p:spPr>
        <p:txBody>
          <a:bodyPr wrap="square" lIns="0" tIns="0" rIns="0" bIns="0" rtlCol="0"/>
          <a:lstStyle/>
          <a:p>
            <a:pPr algn="l" fontAlgn="auto">
              <a:spcBef>
                <a:spcPts val="0"/>
              </a:spcBef>
              <a:spcAft>
                <a:spcPts val="0"/>
              </a:spcAft>
            </a:pPr>
            <a:endParaRPr>
              <a:solidFill>
                <a:prstClr val="black"/>
              </a:solidFill>
              <a:latin typeface="Calibri"/>
              <a:ea typeface="+mn-ea"/>
            </a:endParaRPr>
          </a:p>
        </p:txBody>
      </p:sp>
      <p:sp>
        <p:nvSpPr>
          <p:cNvPr id="7" name="Rectangle 6"/>
          <p:cNvSpPr/>
          <p:nvPr/>
        </p:nvSpPr>
        <p:spPr>
          <a:xfrm>
            <a:off x="609600" y="4114800"/>
            <a:ext cx="2743200" cy="461665"/>
          </a:xfrm>
          <a:prstGeom prst="rect">
            <a:avLst/>
          </a:prstGeom>
        </p:spPr>
        <p:txBody>
          <a:bodyPr wrap="square">
            <a:spAutoFit/>
          </a:bodyPr>
          <a:lstStyle/>
          <a:p>
            <a:pPr algn="l" fontAlgn="auto">
              <a:spcBef>
                <a:spcPts val="0"/>
              </a:spcBef>
              <a:spcAft>
                <a:spcPts val="0"/>
              </a:spcAft>
              <a:buFont typeface="Arial" pitchFamily="34" charset="0"/>
              <a:buChar char="•"/>
            </a:pPr>
            <a:r>
              <a:rPr lang="en-US" b="1" dirty="0" smtClean="0">
                <a:solidFill>
                  <a:prstClr val="black"/>
                </a:solidFill>
                <a:latin typeface="Calibri"/>
                <a:ea typeface="+mn-ea"/>
              </a:rPr>
              <a:t>    Used in </a:t>
            </a:r>
            <a:r>
              <a:rPr lang="en-US" b="1" dirty="0" err="1" smtClean="0">
                <a:solidFill>
                  <a:prstClr val="black"/>
                </a:solidFill>
                <a:latin typeface="Calibri"/>
                <a:ea typeface="+mn-ea"/>
              </a:rPr>
              <a:t>Algol</a:t>
            </a:r>
            <a:endParaRPr lang="en-US" b="1" dirty="0">
              <a:solidFill>
                <a:prstClr val="black"/>
              </a:solidFill>
              <a:latin typeface="Calibri"/>
              <a:ea typeface="+mn-ea"/>
            </a:endParaRPr>
          </a:p>
        </p:txBody>
      </p:sp>
      <p:sp>
        <p:nvSpPr>
          <p:cNvPr id="8" name="Slide Number Placeholder 7"/>
          <p:cNvSpPr>
            <a:spLocks noGrp="1"/>
          </p:cNvSpPr>
          <p:nvPr>
            <p:ph type="sldNum" sz="quarter" idx="7"/>
          </p:nvPr>
        </p:nvSpPr>
        <p:spPr/>
        <p:txBody>
          <a:bodyPr/>
          <a:lstStyle/>
          <a:p>
            <a:fld id="{B6F15528-21DE-4FAA-801E-634DDDAF4B2B}" type="slidenum">
              <a:rPr lang="en-US" smtClean="0">
                <a:solidFill>
                  <a:prstClr val="black">
                    <a:tint val="75000"/>
                  </a:prstClr>
                </a:solidFill>
              </a:rPr>
              <a:pPr/>
              <a:t>199</a:t>
            </a:fld>
            <a:endParaRPr lang="en-US">
              <a:solidFill>
                <a:prstClr val="black">
                  <a:tint val="75000"/>
                </a:prstClr>
              </a:solidFill>
            </a:endParaRPr>
          </a:p>
        </p:txBody>
      </p:sp>
      <p:sp>
        <p:nvSpPr>
          <p:cNvPr id="9" name="Footer Placeholder 8"/>
          <p:cNvSpPr>
            <a:spLocks noGrp="1"/>
          </p:cNvSpPr>
          <p:nvPr>
            <p:ph type="ftr" sz="quarter" idx="5"/>
          </p:nvPr>
        </p:nvSpPr>
        <p:spPr/>
        <p:txBody>
          <a:bodyPr/>
          <a:lstStyle/>
          <a:p>
            <a:pPr marL="12700">
              <a:lnSpc>
                <a:spcPts val="1895"/>
              </a:lnSpc>
            </a:pPr>
            <a:r>
              <a:rPr lang="en-US" spc="175" smtClean="0">
                <a:solidFill>
                  <a:prstClr val="white"/>
                </a:solidFill>
              </a:rPr>
              <a:t>PPL UNIT - 1  SE(Computer)</a:t>
            </a:r>
            <a:endParaRPr lang="en-US" spc="155" dirty="0">
              <a:solidFill>
                <a:prstClr val="white"/>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868422"/>
          </a:xfrm>
        </p:spPr>
        <p:txBody>
          <a:bodyPr>
            <a:normAutofit/>
          </a:bodyPr>
          <a:lstStyle/>
          <a:p>
            <a:r>
              <a:rPr lang="en-US" b="1" dirty="0" smtClean="0">
                <a:solidFill>
                  <a:srgbClr val="000099"/>
                </a:solidFill>
              </a:rPr>
              <a:t>Software Development Process</a:t>
            </a:r>
          </a:p>
        </p:txBody>
      </p:sp>
      <p:sp>
        <p:nvSpPr>
          <p:cNvPr id="3" name="Content Placeholder 2"/>
          <p:cNvSpPr>
            <a:spLocks noGrp="1"/>
          </p:cNvSpPr>
          <p:nvPr>
            <p:ph sz="quarter" idx="1"/>
          </p:nvPr>
        </p:nvSpPr>
        <p:spPr>
          <a:xfrm>
            <a:off x="457200" y="1447852"/>
            <a:ext cx="7467600" cy="5026100"/>
          </a:xfrm>
        </p:spPr>
        <p:txBody>
          <a:bodyPr/>
          <a:lstStyle/>
          <a:p>
            <a:pPr algn="just">
              <a:lnSpc>
                <a:spcPct val="150000"/>
              </a:lnSpc>
            </a:pPr>
            <a:r>
              <a:rPr lang="en-US" sz="2800" dirty="0" smtClean="0"/>
              <a:t>Also called SDLC ( Software Development Life Cycle)</a:t>
            </a:r>
          </a:p>
          <a:p>
            <a:pPr algn="just">
              <a:lnSpc>
                <a:spcPct val="150000"/>
              </a:lnSpc>
            </a:pPr>
            <a:r>
              <a:rPr lang="en-US" sz="2800" dirty="0" smtClean="0"/>
              <a:t>Framework defining tasks performed at each step in the software development process.</a:t>
            </a:r>
          </a:p>
          <a:p>
            <a:pPr algn="just">
              <a:lnSpc>
                <a:spcPct val="150000"/>
              </a:lnSpc>
            </a:pPr>
            <a:r>
              <a:rPr lang="en-US" sz="2800" dirty="0" smtClean="0"/>
              <a:t>ISO/IEC 12207 is an international standard for software life-cycle processes.</a:t>
            </a:r>
          </a:p>
          <a:p>
            <a:endParaRPr lang="en-US" dirty="0"/>
          </a:p>
        </p:txBody>
      </p:sp>
      <p:sp>
        <p:nvSpPr>
          <p:cNvPr id="4" name="Slide Number Placeholder 3"/>
          <p:cNvSpPr>
            <a:spLocks noGrp="1"/>
          </p:cNvSpPr>
          <p:nvPr>
            <p:ph type="sldNum" sz="quarter" idx="12"/>
          </p:nvPr>
        </p:nvSpPr>
        <p:spPr/>
        <p:txBody>
          <a:bodyPr/>
          <a:lstStyle/>
          <a:p>
            <a:fld id="{81118C7B-98AB-449A-8A07-D4B6B3875F9B}" type="slidenum">
              <a:rPr lang="en-US" smtClean="0"/>
              <a:pPr/>
              <a:t>2</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04882"/>
            <a:ext cx="8305690" cy="6169070"/>
          </a:xfrm>
        </p:spPr>
        <p:txBody>
          <a:bodyPr/>
          <a:lstStyle/>
          <a:p>
            <a:pPr marL="457200" indent="-457200">
              <a:buNone/>
            </a:pPr>
            <a:r>
              <a:rPr lang="en-US" b="1" dirty="0" smtClean="0">
                <a:solidFill>
                  <a:srgbClr val="000099"/>
                </a:solidFill>
              </a:rPr>
              <a:t>Spiral Model</a:t>
            </a:r>
          </a:p>
          <a:p>
            <a:pPr marL="457200" indent="-457200">
              <a:buFont typeface="+mj-lt"/>
              <a:buAutoNum type="arabicPeriod"/>
            </a:pPr>
            <a:r>
              <a:rPr lang="en-US" dirty="0" smtClean="0"/>
              <a:t>Allows for incremental releases of the product, or incremental refinement through each iteration around the spiral.</a:t>
            </a:r>
          </a:p>
          <a:p>
            <a:pPr marL="457200" indent="-457200">
              <a:buFont typeface="+mj-lt"/>
              <a:buAutoNum type="arabicPeriod"/>
            </a:pPr>
            <a:r>
              <a:rPr lang="en-US" dirty="0" smtClean="0"/>
              <a:t>Spiral model has four phases- </a:t>
            </a:r>
          </a:p>
          <a:p>
            <a:pPr marL="514350" indent="-514350">
              <a:buNone/>
            </a:pPr>
            <a:r>
              <a:rPr lang="en-US" b="1" dirty="0" smtClean="0"/>
              <a:t>      </a:t>
            </a:r>
            <a:endParaRPr lang="en-US" dirty="0" smtClean="0"/>
          </a:p>
        </p:txBody>
      </p:sp>
      <p:pic>
        <p:nvPicPr>
          <p:cNvPr id="1026" name="Picture 2" descr="SDLC Spiral Model"/>
          <p:cNvPicPr>
            <a:picLocks noChangeAspect="1" noChangeArrowheads="1"/>
          </p:cNvPicPr>
          <p:nvPr/>
        </p:nvPicPr>
        <p:blipFill>
          <a:blip r:embed="rId2" cstate="print"/>
          <a:srcRect/>
          <a:stretch>
            <a:fillRect/>
          </a:stretch>
        </p:blipFill>
        <p:spPr bwMode="auto">
          <a:xfrm>
            <a:off x="2133664" y="2667020"/>
            <a:ext cx="5333860" cy="3581306"/>
          </a:xfrm>
          <a:prstGeom prst="rect">
            <a:avLst/>
          </a:prstGeom>
          <a:noFill/>
        </p:spPr>
      </p:pic>
      <p:sp>
        <p:nvSpPr>
          <p:cNvPr id="5" name="Slide Number Placeholder 4"/>
          <p:cNvSpPr>
            <a:spLocks noGrp="1"/>
          </p:cNvSpPr>
          <p:nvPr>
            <p:ph type="sldNum" sz="quarter" idx="12"/>
          </p:nvPr>
        </p:nvSpPr>
        <p:spPr/>
        <p:txBody>
          <a:bodyPr/>
          <a:lstStyle/>
          <a:p>
            <a:fld id="{81118C7B-98AB-449A-8A07-D4B6B3875F9B}" type="slidenum">
              <a:rPr lang="en-US" smtClean="0"/>
              <a:pPr/>
              <a:t>20</a:t>
            </a:fld>
            <a:endParaRPr lang="en-US"/>
          </a:p>
        </p:txBody>
      </p:sp>
      <p:sp>
        <p:nvSpPr>
          <p:cNvPr id="6" name="Footer Placeholder 5"/>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Autofit/>
          </a:bodyPr>
          <a:lstStyle/>
          <a:p>
            <a:r>
              <a:rPr lang="en-US" sz="6600" dirty="0" smtClean="0"/>
              <a:t>Thank YOU</a:t>
            </a:r>
            <a:endParaRPr lang="en-US" sz="6600" dirty="0"/>
          </a:p>
        </p:txBody>
      </p:sp>
      <p:sp>
        <p:nvSpPr>
          <p:cNvPr id="3" name="Title 2"/>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81118C7B-98AB-449A-8A07-D4B6B3875F9B}" type="slidenum">
              <a:rPr lang="en-US" smtClean="0">
                <a:solidFill>
                  <a:srgbClr val="8CADAE">
                    <a:shade val="75000"/>
                  </a:srgbClr>
                </a:solidFill>
              </a:rPr>
              <a:pPr/>
              <a:t>200</a:t>
            </a:fld>
            <a:endParaRPr lang="en-US">
              <a:solidFill>
                <a:srgbClr val="8CADAE">
                  <a:shade val="75000"/>
                </a:srgbClr>
              </a:solidFill>
            </a:endParaRPr>
          </a:p>
        </p:txBody>
      </p:sp>
      <p:sp>
        <p:nvSpPr>
          <p:cNvPr id="5" name="Footer Placeholder 4"/>
          <p:cNvSpPr>
            <a:spLocks noGrp="1"/>
          </p:cNvSpPr>
          <p:nvPr>
            <p:ph type="ftr" sz="quarter" idx="11"/>
          </p:nvPr>
        </p:nvSpPr>
        <p:spPr/>
        <p:txBody>
          <a:bodyPr/>
          <a:lstStyle/>
          <a:p>
            <a:r>
              <a:rPr lang="en-US" smtClean="0"/>
              <a:t>PPL UNIT - 1  SE(Computer)</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00898" cy="716026"/>
          </a:xfrm>
        </p:spPr>
        <p:txBody>
          <a:bodyPr>
            <a:normAutofit/>
          </a:bodyPr>
          <a:lstStyle/>
          <a:p>
            <a:r>
              <a:rPr lang="en-US" b="1" dirty="0" smtClean="0">
                <a:solidFill>
                  <a:schemeClr val="tx1"/>
                </a:solidFill>
              </a:rPr>
              <a:t>Software Development Environment</a:t>
            </a:r>
            <a:endParaRPr lang="en-US" b="1" dirty="0">
              <a:solidFill>
                <a:schemeClr val="tx1"/>
              </a:solidFill>
            </a:endParaRPr>
          </a:p>
        </p:txBody>
      </p:sp>
      <p:sp>
        <p:nvSpPr>
          <p:cNvPr id="3" name="Content Placeholder 2"/>
          <p:cNvSpPr>
            <a:spLocks noGrp="1"/>
          </p:cNvSpPr>
          <p:nvPr>
            <p:ph sz="quarter" idx="1"/>
          </p:nvPr>
        </p:nvSpPr>
        <p:spPr>
          <a:xfrm>
            <a:off x="457200" y="1524050"/>
            <a:ext cx="8000898" cy="4949902"/>
          </a:xfrm>
        </p:spPr>
        <p:txBody>
          <a:bodyPr>
            <a:normAutofit/>
          </a:bodyPr>
          <a:lstStyle/>
          <a:p>
            <a:pPr algn="just">
              <a:lnSpc>
                <a:spcPct val="150000"/>
              </a:lnSpc>
            </a:pPr>
            <a:r>
              <a:rPr lang="en-US" dirty="0" smtClean="0"/>
              <a:t>The development environment is the </a:t>
            </a:r>
            <a:r>
              <a:rPr lang="en-US" b="1" dirty="0" smtClean="0"/>
              <a:t>set of processes and programming tools </a:t>
            </a:r>
            <a:r>
              <a:rPr lang="en-US" dirty="0" smtClean="0"/>
              <a:t>used to create the program or software product.</a:t>
            </a:r>
          </a:p>
          <a:p>
            <a:pPr algn="just">
              <a:lnSpc>
                <a:spcPct val="150000"/>
              </a:lnSpc>
            </a:pPr>
            <a:r>
              <a:rPr lang="en-US" dirty="0" smtClean="0"/>
              <a:t>An IDE (</a:t>
            </a:r>
            <a:r>
              <a:rPr lang="en-US" u="sng" dirty="0" smtClean="0">
                <a:hlinkClick r:id="rId2"/>
              </a:rPr>
              <a:t>integrated development environment</a:t>
            </a:r>
            <a:r>
              <a:rPr lang="en-US" u="sng" dirty="0" smtClean="0"/>
              <a:t>)</a:t>
            </a:r>
            <a:r>
              <a:rPr lang="en-US" dirty="0" smtClean="0"/>
              <a:t> is one in which the processes and tools are coordinated to provide </a:t>
            </a:r>
            <a:r>
              <a:rPr lang="en-US" u="sng" dirty="0" smtClean="0"/>
              <a:t>developers an orderly interface to and convenient view </a:t>
            </a:r>
            <a:r>
              <a:rPr lang="en-US" dirty="0" smtClean="0"/>
              <a:t>of the development process.</a:t>
            </a:r>
          </a:p>
          <a:p>
            <a:pPr algn="just"/>
            <a:endParaRPr lang="en-US" dirty="0"/>
          </a:p>
        </p:txBody>
      </p:sp>
      <p:sp>
        <p:nvSpPr>
          <p:cNvPr id="4" name="Slide Number Placeholder 3"/>
          <p:cNvSpPr>
            <a:spLocks noGrp="1"/>
          </p:cNvSpPr>
          <p:nvPr>
            <p:ph type="sldNum" sz="quarter" idx="12"/>
          </p:nvPr>
        </p:nvSpPr>
        <p:spPr/>
        <p:txBody>
          <a:bodyPr/>
          <a:lstStyle/>
          <a:p>
            <a:fld id="{81118C7B-98AB-449A-8A07-D4B6B3875F9B}" type="slidenum">
              <a:rPr lang="en-US" smtClean="0"/>
              <a:pPr/>
              <a:t>21</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tx1"/>
                </a:solidFill>
              </a:rPr>
              <a:t>IDE Examples</a:t>
            </a:r>
            <a:endParaRPr lang="en-US" b="1" dirty="0">
              <a:solidFill>
                <a:schemeClr val="tx1"/>
              </a:solidFill>
            </a:endParaRPr>
          </a:p>
        </p:txBody>
      </p:sp>
      <p:sp>
        <p:nvSpPr>
          <p:cNvPr id="3" name="Content Placeholder 2"/>
          <p:cNvSpPr>
            <a:spLocks noGrp="1"/>
          </p:cNvSpPr>
          <p:nvPr>
            <p:ph sz="quarter" idx="1"/>
          </p:nvPr>
        </p:nvSpPr>
        <p:spPr/>
        <p:txBody>
          <a:bodyPr/>
          <a:lstStyle/>
          <a:p>
            <a:r>
              <a:rPr lang="nl-NL" dirty="0" smtClean="0"/>
              <a:t> </a:t>
            </a:r>
            <a:r>
              <a:rPr lang="nl-NL" u="sng" dirty="0" smtClean="0">
                <a:hlinkClick r:id="rId2"/>
              </a:rPr>
              <a:t>NetBeans</a:t>
            </a:r>
            <a:r>
              <a:rPr lang="nl-NL" dirty="0" smtClean="0"/>
              <a:t>, </a:t>
            </a:r>
          </a:p>
          <a:p>
            <a:r>
              <a:rPr lang="nl-NL" u="sng" dirty="0" smtClean="0">
                <a:hlinkClick r:id="rId3"/>
              </a:rPr>
              <a:t>Eclipse</a:t>
            </a:r>
            <a:r>
              <a:rPr lang="nl-NL" dirty="0" smtClean="0"/>
              <a:t>, </a:t>
            </a:r>
          </a:p>
          <a:p>
            <a:r>
              <a:rPr lang="nl-NL" u="sng" dirty="0" smtClean="0">
                <a:hlinkClick r:id="rId4"/>
              </a:rPr>
              <a:t>IntelliJ</a:t>
            </a:r>
            <a:r>
              <a:rPr lang="nl-NL" dirty="0" smtClean="0"/>
              <a:t> , </a:t>
            </a:r>
          </a:p>
          <a:p>
            <a:r>
              <a:rPr lang="nl-NL" u="sng" dirty="0" smtClean="0">
                <a:hlinkClick r:id="rId5"/>
              </a:rPr>
              <a:t>Visual Studio</a:t>
            </a:r>
            <a:endParaRPr lang="nl-NL" u="sng" dirty="0" smtClean="0"/>
          </a:p>
          <a:p>
            <a:r>
              <a:rPr lang="en-US" dirty="0" smtClean="0"/>
              <a:t> </a:t>
            </a:r>
            <a:r>
              <a:rPr lang="en-US" dirty="0" smtClean="0">
                <a:hlinkClick r:id="rId6" tooltip="Eclipse (software)"/>
              </a:rPr>
              <a:t>Eclipse</a:t>
            </a:r>
            <a:r>
              <a:rPr lang="en-US" dirty="0" smtClean="0"/>
              <a:t>, </a:t>
            </a:r>
            <a:r>
              <a:rPr lang="en-US" dirty="0" err="1" smtClean="0">
                <a:hlinkClick r:id="rId7" tooltip="SlickEdit"/>
              </a:rPr>
              <a:t>SlickEdit</a:t>
            </a:r>
            <a:r>
              <a:rPr lang="en-US" dirty="0" smtClean="0"/>
              <a:t>, </a:t>
            </a:r>
            <a:r>
              <a:rPr lang="en-US" dirty="0" err="1" smtClean="0">
                <a:hlinkClick r:id="rId8" tooltip="ActiveState Komodo"/>
              </a:rPr>
              <a:t>ActiveState</a:t>
            </a:r>
            <a:r>
              <a:rPr lang="en-US" dirty="0" smtClean="0">
                <a:hlinkClick r:id="rId8" tooltip="ActiveState Komodo"/>
              </a:rPr>
              <a:t> Komodo</a:t>
            </a:r>
            <a:r>
              <a:rPr lang="en-US" dirty="0" smtClean="0"/>
              <a:t>, </a:t>
            </a:r>
            <a:r>
              <a:rPr lang="en-US" dirty="0" err="1" smtClean="0">
                <a:hlinkClick r:id="rId9" tooltip="IntelliJ IDEA"/>
              </a:rPr>
              <a:t>IntelliJ</a:t>
            </a:r>
            <a:r>
              <a:rPr lang="en-US" dirty="0" smtClean="0">
                <a:hlinkClick r:id="rId9" tooltip="IntelliJ IDEA"/>
              </a:rPr>
              <a:t> IDEA</a:t>
            </a:r>
            <a:r>
              <a:rPr lang="en-US" dirty="0" smtClean="0"/>
              <a:t>, </a:t>
            </a:r>
            <a:r>
              <a:rPr lang="en-US" dirty="0" err="1" smtClean="0">
                <a:hlinkClick r:id="rId10" tooltip="MyEclipse"/>
              </a:rPr>
              <a:t>MyEclipse</a:t>
            </a:r>
            <a:r>
              <a:rPr lang="en-US" dirty="0" smtClean="0"/>
              <a:t>, </a:t>
            </a:r>
            <a:r>
              <a:rPr lang="en-US" dirty="0" smtClean="0">
                <a:hlinkClick r:id="rId11" tooltip="Oracle JDeveloper"/>
              </a:rPr>
              <a:t>Oracle </a:t>
            </a:r>
            <a:r>
              <a:rPr lang="en-US" dirty="0" err="1" smtClean="0">
                <a:hlinkClick r:id="rId11" tooltip="Oracle JDeveloper"/>
              </a:rPr>
              <a:t>JDeveloper</a:t>
            </a:r>
            <a:r>
              <a:rPr lang="en-US" dirty="0" smtClean="0"/>
              <a:t>, </a:t>
            </a:r>
            <a:r>
              <a:rPr lang="en-US" dirty="0" err="1" smtClean="0">
                <a:hlinkClick r:id="rId12" tooltip="NetBeans"/>
              </a:rPr>
              <a:t>NetBeans</a:t>
            </a:r>
            <a:r>
              <a:rPr lang="en-US" dirty="0" smtClean="0"/>
              <a:t>, </a:t>
            </a:r>
            <a:r>
              <a:rPr lang="en-US" dirty="0" err="1" smtClean="0">
                <a:hlinkClick r:id="rId13" tooltip="Codenvy (page does not exist)"/>
              </a:rPr>
              <a:t>Codenvy</a:t>
            </a:r>
            <a:r>
              <a:rPr lang="en-US" dirty="0" smtClean="0"/>
              <a:t> and </a:t>
            </a:r>
            <a:r>
              <a:rPr lang="en-US" dirty="0" smtClean="0">
                <a:hlinkClick r:id="rId14" tooltip="Microsoft Visual Studio"/>
              </a:rPr>
              <a:t>Microsoft Visual Studio</a:t>
            </a:r>
            <a:r>
              <a:rPr lang="en-US" dirty="0" smtClean="0"/>
              <a:t>. </a:t>
            </a:r>
            <a:r>
              <a:rPr lang="en-US" dirty="0" err="1" smtClean="0">
                <a:hlinkClick r:id="rId15" tooltip="Xcode"/>
              </a:rPr>
              <a:t>Xcode</a:t>
            </a:r>
            <a:r>
              <a:rPr lang="en-US" dirty="0" smtClean="0"/>
              <a:t>, </a:t>
            </a:r>
            <a:r>
              <a:rPr lang="en-US" dirty="0" err="1" smtClean="0">
                <a:hlinkClick r:id="rId16" tooltip="Xojo"/>
              </a:rPr>
              <a:t>Xojo</a:t>
            </a:r>
            <a:r>
              <a:rPr lang="en-US" dirty="0" smtClean="0"/>
              <a:t> and </a:t>
            </a:r>
            <a:r>
              <a:rPr lang="en-US" dirty="0" smtClean="0">
                <a:hlinkClick r:id="rId17" tooltip="Embarcadero Delphi"/>
              </a:rPr>
              <a:t>Delphi</a:t>
            </a:r>
            <a:endParaRPr lang="en-US" dirty="0"/>
          </a:p>
        </p:txBody>
      </p:sp>
      <p:sp>
        <p:nvSpPr>
          <p:cNvPr id="4" name="Slide Number Placeholder 3"/>
          <p:cNvSpPr>
            <a:spLocks noGrp="1"/>
          </p:cNvSpPr>
          <p:nvPr>
            <p:ph type="sldNum" sz="quarter" idx="12"/>
          </p:nvPr>
        </p:nvSpPr>
        <p:spPr/>
        <p:txBody>
          <a:bodyPr/>
          <a:lstStyle/>
          <a:p>
            <a:fld id="{81118C7B-98AB-449A-8A07-D4B6B3875F9B}" type="slidenum">
              <a:rPr lang="en-US" smtClean="0"/>
              <a:pPr/>
              <a:t>22</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224"/>
          </a:xfrm>
        </p:spPr>
        <p:txBody>
          <a:bodyPr>
            <a:normAutofit/>
          </a:bodyPr>
          <a:lstStyle/>
          <a:p>
            <a:pPr algn="ctr"/>
            <a:r>
              <a:rPr lang="en-US" b="1" dirty="0" smtClean="0">
                <a:solidFill>
                  <a:schemeClr val="tx1"/>
                </a:solidFill>
              </a:rPr>
              <a:t>Software Design Methods</a:t>
            </a:r>
            <a:endParaRPr lang="en-US" b="1" dirty="0">
              <a:solidFill>
                <a:schemeClr val="tx1"/>
              </a:solidFill>
            </a:endParaRPr>
          </a:p>
        </p:txBody>
      </p:sp>
      <p:sp>
        <p:nvSpPr>
          <p:cNvPr id="3" name="Content Placeholder 2"/>
          <p:cNvSpPr>
            <a:spLocks noGrp="1"/>
          </p:cNvSpPr>
          <p:nvPr>
            <p:ph sz="quarter" idx="1"/>
          </p:nvPr>
        </p:nvSpPr>
        <p:spPr>
          <a:xfrm>
            <a:off x="457200" y="1524050"/>
            <a:ext cx="8229492" cy="4949902"/>
          </a:xfrm>
        </p:spPr>
        <p:txBody>
          <a:bodyPr/>
          <a:lstStyle/>
          <a:p>
            <a:pPr algn="just"/>
            <a:r>
              <a:rPr lang="en-US" dirty="0" smtClean="0"/>
              <a:t>Some languages provide better support for some design methods than others.</a:t>
            </a:r>
          </a:p>
          <a:p>
            <a:pPr algn="just"/>
            <a:r>
              <a:rPr lang="en-US" dirty="0" smtClean="0">
                <a:solidFill>
                  <a:srgbClr val="FF0000"/>
                </a:solidFill>
              </a:rPr>
              <a:t>FORTRAN</a:t>
            </a:r>
            <a:r>
              <a:rPr lang="en-US" dirty="0" smtClean="0"/>
              <a:t>- makes it difficult to systematically design algorithms in a top-down fashion</a:t>
            </a:r>
          </a:p>
          <a:p>
            <a:pPr algn="just"/>
            <a:r>
              <a:rPr lang="en-US" dirty="0" smtClean="0">
                <a:solidFill>
                  <a:srgbClr val="FF0000"/>
                </a:solidFill>
              </a:rPr>
              <a:t>Pascal</a:t>
            </a:r>
            <a:r>
              <a:rPr lang="en-US" dirty="0" smtClean="0"/>
              <a:t> – designed with explicit goal of supporting top-down program development and structured programming</a:t>
            </a:r>
          </a:p>
          <a:p>
            <a:pPr algn="just">
              <a:buNone/>
            </a:pPr>
            <a:endParaRPr lang="en-US" dirty="0" smtClean="0"/>
          </a:p>
          <a:p>
            <a:pPr algn="ctr">
              <a:buNone/>
            </a:pPr>
            <a:r>
              <a:rPr lang="en-US" dirty="0" smtClean="0"/>
              <a:t>Difficult with both to</a:t>
            </a:r>
          </a:p>
          <a:p>
            <a:pPr>
              <a:buNone/>
            </a:pPr>
            <a:r>
              <a:rPr lang="en-US" dirty="0" smtClean="0"/>
              <a:t>    “ decompose a software system into abstract data types”</a:t>
            </a:r>
          </a:p>
          <a:p>
            <a:pPr algn="ctr">
              <a:buNone/>
            </a:pPr>
            <a:r>
              <a:rPr lang="en-US" i="1" dirty="0" smtClean="0">
                <a:solidFill>
                  <a:srgbClr val="FF0000"/>
                </a:solidFill>
              </a:rPr>
              <a:t>lack of constructs to define modules other than routines</a:t>
            </a:r>
            <a:endParaRPr lang="en-US" i="1" dirty="0">
              <a:solidFill>
                <a:srgbClr val="FF0000"/>
              </a:solidFill>
            </a:endParaRPr>
          </a:p>
        </p:txBody>
      </p:sp>
      <p:sp>
        <p:nvSpPr>
          <p:cNvPr id="4" name="Slide Number Placeholder 3"/>
          <p:cNvSpPr>
            <a:spLocks noGrp="1"/>
          </p:cNvSpPr>
          <p:nvPr>
            <p:ph type="sldNum" sz="quarter" idx="12"/>
          </p:nvPr>
        </p:nvSpPr>
        <p:spPr/>
        <p:txBody>
          <a:bodyPr/>
          <a:lstStyle/>
          <a:p>
            <a:fld id="{81118C7B-98AB-449A-8A07-D4B6B3875F9B}" type="slidenum">
              <a:rPr lang="en-US" smtClean="0"/>
              <a:pPr/>
              <a:t>23</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66"/>
          </a:xfrm>
        </p:spPr>
        <p:txBody>
          <a:bodyPr/>
          <a:lstStyle/>
          <a:p>
            <a:r>
              <a:rPr lang="en-US" b="1" dirty="0" smtClean="0">
                <a:solidFill>
                  <a:schemeClr val="tx1"/>
                </a:solidFill>
              </a:rPr>
              <a:t>SDM Count…</a:t>
            </a:r>
            <a:endParaRPr lang="en-US" b="1" dirty="0">
              <a:solidFill>
                <a:schemeClr val="tx1"/>
              </a:solidFill>
            </a:endParaRPr>
          </a:p>
        </p:txBody>
      </p:sp>
      <p:sp>
        <p:nvSpPr>
          <p:cNvPr id="3" name="Footer Placeholder 2"/>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4" name="Slide Number Placeholder 3"/>
          <p:cNvSpPr>
            <a:spLocks noGrp="1"/>
          </p:cNvSpPr>
          <p:nvPr>
            <p:ph type="sldNum" sz="quarter" idx="12"/>
          </p:nvPr>
        </p:nvSpPr>
        <p:spPr/>
        <p:txBody>
          <a:bodyPr/>
          <a:lstStyle/>
          <a:p>
            <a:fld id="{81118C7B-98AB-449A-8A07-D4B6B3875F9B}" type="slidenum">
              <a:rPr lang="en-US" smtClean="0"/>
              <a:pPr/>
              <a:t>24</a:t>
            </a:fld>
            <a:endParaRPr lang="en-US"/>
          </a:p>
        </p:txBody>
      </p:sp>
      <p:sp>
        <p:nvSpPr>
          <p:cNvPr id="5" name="Content Placeholder 4"/>
          <p:cNvSpPr>
            <a:spLocks noGrp="1"/>
          </p:cNvSpPr>
          <p:nvPr>
            <p:ph sz="quarter" idx="1"/>
          </p:nvPr>
        </p:nvSpPr>
        <p:spPr/>
        <p:style>
          <a:lnRef idx="2">
            <a:schemeClr val="accent2"/>
          </a:lnRef>
          <a:fillRef idx="1">
            <a:schemeClr val="lt1"/>
          </a:fillRef>
          <a:effectRef idx="0">
            <a:schemeClr val="accent2"/>
          </a:effectRef>
          <a:fontRef idx="minor">
            <a:schemeClr val="dk1"/>
          </a:fontRef>
        </p:style>
        <p:txBody>
          <a:bodyPr>
            <a:normAutofit/>
          </a:bodyPr>
          <a:lstStyle/>
          <a:p>
            <a:pPr>
              <a:lnSpc>
                <a:spcPct val="150000"/>
              </a:lnSpc>
            </a:pPr>
            <a:r>
              <a:rPr lang="en-US" dirty="0" smtClean="0"/>
              <a:t>To understand the relationship between a programming language and a design method it is important to realize </a:t>
            </a:r>
            <a:r>
              <a:rPr lang="en-US" i="1" dirty="0" smtClean="0">
                <a:solidFill>
                  <a:srgbClr val="C00000"/>
                </a:solidFill>
              </a:rPr>
              <a:t>programming paradigm</a:t>
            </a:r>
            <a:r>
              <a:rPr lang="en-US" i="1" dirty="0" smtClean="0"/>
              <a:t>.</a:t>
            </a:r>
          </a:p>
          <a:p>
            <a:pPr>
              <a:lnSpc>
                <a:spcPct val="150000"/>
              </a:lnSpc>
              <a:buNone/>
            </a:pPr>
            <a:endParaRPr lang="en-US" sz="1600" dirty="0" smtClean="0">
              <a:solidFill>
                <a:srgbClr val="C00000"/>
              </a:solidFill>
            </a:endParaRPr>
          </a:p>
          <a:p>
            <a:pPr algn="ctr">
              <a:lnSpc>
                <a:spcPct val="150000"/>
              </a:lnSpc>
              <a:buNone/>
            </a:pPr>
            <a:r>
              <a:rPr lang="en-US" dirty="0" smtClean="0">
                <a:solidFill>
                  <a:srgbClr val="C00000"/>
                </a:solidFill>
              </a:rPr>
              <a:t>Programming Paradigm =</a:t>
            </a:r>
            <a:r>
              <a:rPr lang="en-US" dirty="0" smtClean="0"/>
              <a:t>  </a:t>
            </a:r>
            <a:r>
              <a:rPr lang="en-US" dirty="0" smtClean="0">
                <a:solidFill>
                  <a:srgbClr val="C00000"/>
                </a:solidFill>
              </a:rPr>
              <a:t>Programming Style</a:t>
            </a:r>
          </a:p>
          <a:p>
            <a:pPr>
              <a:lnSpc>
                <a:spcPct val="150000"/>
              </a:lnSpc>
            </a:pPr>
            <a:endParaRPr lang="en-US" sz="1800" u="sng" dirty="0" smtClean="0"/>
          </a:p>
          <a:p>
            <a:pPr>
              <a:lnSpc>
                <a:spcPct val="150000"/>
              </a:lnSpc>
            </a:pPr>
            <a:r>
              <a:rPr lang="en-US" u="sng" dirty="0" smtClean="0"/>
              <a:t>Smalltalk and Eiffel </a:t>
            </a:r>
            <a:r>
              <a:rPr lang="en-US" dirty="0" smtClean="0"/>
              <a:t>are </a:t>
            </a:r>
            <a:r>
              <a:rPr lang="en-US" i="1" dirty="0" smtClean="0"/>
              <a:t>object-oriented languages</a:t>
            </a:r>
          </a:p>
          <a:p>
            <a:pPr>
              <a:lnSpc>
                <a:spcPct val="150000"/>
              </a:lnSpc>
            </a:pPr>
            <a:r>
              <a:rPr lang="en-US" u="sng" dirty="0" smtClean="0"/>
              <a:t>FORTRAN and Pascal </a:t>
            </a:r>
            <a:r>
              <a:rPr lang="en-US" dirty="0" smtClean="0"/>
              <a:t>are </a:t>
            </a:r>
            <a:r>
              <a:rPr lang="en-US" i="1" dirty="0" smtClean="0"/>
              <a:t>procedural languages</a:t>
            </a:r>
            <a:endParaRPr lang="en-US" dirty="0">
              <a:solidFill>
                <a:srgbClr val="C00000"/>
              </a:solidFill>
            </a:endParaRPr>
          </a:p>
        </p:txBody>
      </p:sp>
      <p:sp>
        <p:nvSpPr>
          <p:cNvPr id="7" name="Rectangle 6"/>
          <p:cNvSpPr/>
          <p:nvPr/>
        </p:nvSpPr>
        <p:spPr>
          <a:xfrm>
            <a:off x="1295486" y="3581396"/>
            <a:ext cx="6553028" cy="6857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64"/>
          </a:xfrm>
        </p:spPr>
        <p:txBody>
          <a:bodyPr/>
          <a:lstStyle/>
          <a:p>
            <a:r>
              <a:rPr lang="en-US" b="1" dirty="0" smtClean="0">
                <a:solidFill>
                  <a:schemeClr val="tx1"/>
                </a:solidFill>
              </a:rPr>
              <a:t>SDM Count…</a:t>
            </a:r>
            <a:endParaRPr lang="en-US" dirty="0"/>
          </a:p>
        </p:txBody>
      </p:sp>
      <p:sp>
        <p:nvSpPr>
          <p:cNvPr id="3" name="Footer Placeholder 2"/>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4" name="Slide Number Placeholder 3"/>
          <p:cNvSpPr>
            <a:spLocks noGrp="1"/>
          </p:cNvSpPr>
          <p:nvPr>
            <p:ph type="sldNum" sz="quarter" idx="12"/>
          </p:nvPr>
        </p:nvSpPr>
        <p:spPr/>
        <p:txBody>
          <a:bodyPr/>
          <a:lstStyle/>
          <a:p>
            <a:fld id="{81118C7B-98AB-449A-8A07-D4B6B3875F9B}" type="slidenum">
              <a:rPr lang="en-US" smtClean="0"/>
              <a:pPr/>
              <a:t>25</a:t>
            </a:fld>
            <a:endParaRPr lang="en-US"/>
          </a:p>
        </p:txBody>
      </p:sp>
      <p:sp>
        <p:nvSpPr>
          <p:cNvPr id="5" name="Content Placeholder 4"/>
          <p:cNvSpPr>
            <a:spLocks noGrp="1"/>
          </p:cNvSpPr>
          <p:nvPr>
            <p:ph sz="quarter" idx="1"/>
          </p:nvPr>
        </p:nvSpPr>
        <p:spPr/>
        <p:txBody>
          <a:bodyPr>
            <a:normAutofit fontScale="92500" lnSpcReduction="10000"/>
          </a:bodyPr>
          <a:lstStyle/>
          <a:p>
            <a:pPr algn="just">
              <a:lnSpc>
                <a:spcPct val="150000"/>
              </a:lnSpc>
            </a:pPr>
            <a:r>
              <a:rPr lang="en-US" dirty="0" smtClean="0"/>
              <a:t>Guide software designers in a system’s decomposition into logical components</a:t>
            </a:r>
          </a:p>
          <a:p>
            <a:pPr algn="just">
              <a:lnSpc>
                <a:spcPct val="150000"/>
              </a:lnSpc>
            </a:pPr>
            <a:r>
              <a:rPr lang="en-US" u="sng" dirty="0" smtClean="0"/>
              <a:t>Procedural design method </a:t>
            </a:r>
            <a:r>
              <a:rPr lang="en-US" dirty="0" smtClean="0"/>
              <a:t>guides in decomposing system into modules that realize abstract operations that may be activated by other procedural modules.</a:t>
            </a:r>
          </a:p>
          <a:p>
            <a:pPr algn="just">
              <a:lnSpc>
                <a:spcPct val="150000"/>
              </a:lnSpc>
            </a:pPr>
            <a:r>
              <a:rPr lang="en-US" u="sng" dirty="0" smtClean="0"/>
              <a:t>Object-oriented method </a:t>
            </a:r>
            <a:r>
              <a:rPr lang="en-US" dirty="0" smtClean="0"/>
              <a:t>guides in decomposing system into classes of objects.</a:t>
            </a:r>
          </a:p>
          <a:p>
            <a:pPr algn="ctr">
              <a:buNone/>
            </a:pPr>
            <a:r>
              <a:rPr lang="en-US" dirty="0" smtClean="0">
                <a:solidFill>
                  <a:srgbClr val="C00000"/>
                </a:solidFill>
              </a:rPr>
              <a:t>Design method and the paradigm supported</a:t>
            </a:r>
          </a:p>
          <a:p>
            <a:pPr algn="ctr">
              <a:buNone/>
            </a:pPr>
            <a:r>
              <a:rPr lang="en-US" dirty="0" smtClean="0">
                <a:solidFill>
                  <a:srgbClr val="C00000"/>
                </a:solidFill>
              </a:rPr>
              <a:t> by the language should be the same</a:t>
            </a:r>
            <a:endParaRPr lang="en-US" dirty="0">
              <a:solidFill>
                <a:srgbClr val="C00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28600"/>
            <a:ext cx="8229600" cy="762064"/>
          </a:xfrm>
        </p:spPr>
        <p:txBody>
          <a:bodyPr/>
          <a:lstStyle/>
          <a:p>
            <a:pPr algn="ctr"/>
            <a:r>
              <a:rPr lang="en-US" b="1" dirty="0" smtClean="0"/>
              <a:t>Programming Languages</a:t>
            </a:r>
            <a:endParaRPr lang="en-US" b="1" dirty="0"/>
          </a:p>
        </p:txBody>
      </p:sp>
      <p:sp>
        <p:nvSpPr>
          <p:cNvPr id="3" name="Footer Placeholder 2"/>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4" name="Slide Number Placeholder 3"/>
          <p:cNvSpPr>
            <a:spLocks noGrp="1"/>
          </p:cNvSpPr>
          <p:nvPr>
            <p:ph type="sldNum" sz="quarter" idx="12"/>
          </p:nvPr>
        </p:nvSpPr>
        <p:spPr/>
        <p:txBody>
          <a:bodyPr/>
          <a:lstStyle/>
          <a:p>
            <a:fld id="{81118C7B-98AB-449A-8A07-D4B6B3875F9B}" type="slidenum">
              <a:rPr lang="en-US" smtClean="0"/>
              <a:pPr/>
              <a:t>26</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228714" y="1061763"/>
            <a:ext cx="8915286" cy="530098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38262"/>
          </a:xfrm>
        </p:spPr>
        <p:txBody>
          <a:bodyPr>
            <a:normAutofit fontScale="90000"/>
          </a:bodyPr>
          <a:lstStyle/>
          <a:p>
            <a:r>
              <a:rPr lang="en-US" b="1" dirty="0" smtClean="0"/>
              <a:t>How Many Programming Languages Exist</a:t>
            </a:r>
            <a:endParaRPr lang="en-US" b="1" dirty="0"/>
          </a:p>
        </p:txBody>
      </p:sp>
      <p:sp>
        <p:nvSpPr>
          <p:cNvPr id="3" name="Footer Placeholder 2"/>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4" name="Slide Number Placeholder 3"/>
          <p:cNvSpPr>
            <a:spLocks noGrp="1"/>
          </p:cNvSpPr>
          <p:nvPr>
            <p:ph type="sldNum" sz="quarter" idx="12"/>
          </p:nvPr>
        </p:nvSpPr>
        <p:spPr/>
        <p:txBody>
          <a:bodyPr/>
          <a:lstStyle/>
          <a:p>
            <a:fld id="{81118C7B-98AB-449A-8A07-D4B6B3875F9B}" type="slidenum">
              <a:rPr lang="en-US" smtClean="0"/>
              <a:pPr/>
              <a:t>27</a:t>
            </a:fld>
            <a:endParaRPr lang="en-US"/>
          </a:p>
        </p:txBody>
      </p:sp>
      <p:pic>
        <p:nvPicPr>
          <p:cNvPr id="2051" name="Picture 3"/>
          <p:cNvPicPr>
            <a:picLocks noChangeAspect="1" noChangeArrowheads="1"/>
          </p:cNvPicPr>
          <p:nvPr/>
        </p:nvPicPr>
        <p:blipFill>
          <a:blip r:embed="rId2" cstate="print"/>
          <a:srcRect/>
          <a:stretch>
            <a:fillRect/>
          </a:stretch>
        </p:blipFill>
        <p:spPr bwMode="auto">
          <a:xfrm>
            <a:off x="609704" y="1371654"/>
            <a:ext cx="8305582" cy="45718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How Many Programming Languages Exist</a:t>
            </a:r>
            <a:endParaRPr lang="en-US" dirty="0"/>
          </a:p>
        </p:txBody>
      </p:sp>
      <p:sp>
        <p:nvSpPr>
          <p:cNvPr id="3" name="Footer Placeholder 2"/>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4" name="Slide Number Placeholder 3"/>
          <p:cNvSpPr>
            <a:spLocks noGrp="1"/>
          </p:cNvSpPr>
          <p:nvPr>
            <p:ph type="sldNum" sz="quarter" idx="12"/>
          </p:nvPr>
        </p:nvSpPr>
        <p:spPr/>
        <p:txBody>
          <a:bodyPr/>
          <a:lstStyle/>
          <a:p>
            <a:fld id="{81118C7B-98AB-449A-8A07-D4B6B3875F9B}" type="slidenum">
              <a:rPr lang="en-US" smtClean="0"/>
              <a:pPr/>
              <a:t>28</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381110" y="1295456"/>
            <a:ext cx="8534176" cy="4905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704" y="2438426"/>
            <a:ext cx="8229600" cy="914400"/>
          </a:xfrm>
        </p:spPr>
        <p:txBody>
          <a:bodyPr/>
          <a:lstStyle/>
          <a:p>
            <a:pPr algn="ctr"/>
            <a:r>
              <a:rPr lang="en-US" b="1" dirty="0" smtClean="0">
                <a:solidFill>
                  <a:schemeClr val="tx1"/>
                </a:solidFill>
              </a:rPr>
              <a:t>Programming Language Paradigms</a:t>
            </a:r>
            <a:endParaRPr lang="en-US" b="1" dirty="0">
              <a:solidFill>
                <a:schemeClr val="tx1"/>
              </a:solidFill>
            </a:endParaRPr>
          </a:p>
        </p:txBody>
      </p:sp>
      <p:sp>
        <p:nvSpPr>
          <p:cNvPr id="3" name="Footer Placeholder 2"/>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4" name="Slide Number Placeholder 3"/>
          <p:cNvSpPr>
            <a:spLocks noGrp="1"/>
          </p:cNvSpPr>
          <p:nvPr>
            <p:ph type="sldNum" sz="quarter" idx="12"/>
          </p:nvPr>
        </p:nvSpPr>
        <p:spPr/>
        <p:txBody>
          <a:bodyPr/>
          <a:lstStyle/>
          <a:p>
            <a:fld id="{81118C7B-98AB-449A-8A07-D4B6B3875F9B}" type="slidenum">
              <a:rPr lang="en-US" smtClean="0"/>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6026"/>
          </a:xfrm>
        </p:spPr>
        <p:txBody>
          <a:bodyPr/>
          <a:lstStyle/>
          <a:p>
            <a:r>
              <a:rPr lang="en-US" dirty="0" smtClean="0"/>
              <a:t>Conti…</a:t>
            </a:r>
            <a:endParaRPr lang="en-US" dirty="0"/>
          </a:p>
        </p:txBody>
      </p:sp>
      <p:sp>
        <p:nvSpPr>
          <p:cNvPr id="3" name="Content Placeholder 2"/>
          <p:cNvSpPr>
            <a:spLocks noGrp="1"/>
          </p:cNvSpPr>
          <p:nvPr>
            <p:ph sz="quarter" idx="1"/>
          </p:nvPr>
        </p:nvSpPr>
        <p:spPr>
          <a:xfrm>
            <a:off x="457308" y="1219258"/>
            <a:ext cx="7848502" cy="4873752"/>
          </a:xfrm>
        </p:spPr>
        <p:txBody>
          <a:bodyPr>
            <a:normAutofit/>
          </a:bodyPr>
          <a:lstStyle/>
          <a:p>
            <a:pPr algn="just"/>
            <a:r>
              <a:rPr lang="en-US" dirty="0" smtClean="0">
                <a:solidFill>
                  <a:srgbClr val="000000"/>
                </a:solidFill>
                <a:latin typeface="Verdana"/>
              </a:rPr>
              <a:t>A </a:t>
            </a:r>
            <a:r>
              <a:rPr lang="en-US" dirty="0" smtClean="0">
                <a:solidFill>
                  <a:srgbClr val="000000"/>
                </a:solidFill>
              </a:rPr>
              <a:t>typical Software Development life cycle consists of the following stages:</a:t>
            </a:r>
          </a:p>
          <a:p>
            <a:pPr algn="just">
              <a:buNone/>
            </a:pPr>
            <a:endParaRPr lang="en-US" sz="1400" dirty="0" smtClean="0">
              <a:solidFill>
                <a:srgbClr val="000000"/>
              </a:solidFill>
            </a:endParaRPr>
          </a:p>
          <a:p>
            <a:pPr>
              <a:buNone/>
            </a:pPr>
            <a:endParaRPr lang="en-US" dirty="0"/>
          </a:p>
        </p:txBody>
      </p:sp>
      <p:pic>
        <p:nvPicPr>
          <p:cNvPr id="6" name="Picture 2" descr="C:\Users\madhu\Desktop\SDLC PROJECT .gif"/>
          <p:cNvPicPr>
            <a:picLocks noChangeAspect="1" noChangeArrowheads="1"/>
          </p:cNvPicPr>
          <p:nvPr/>
        </p:nvPicPr>
        <p:blipFill>
          <a:blip r:embed="rId2" cstate="print"/>
          <a:srcRect/>
          <a:stretch>
            <a:fillRect/>
          </a:stretch>
        </p:blipFill>
        <p:spPr bwMode="auto">
          <a:xfrm>
            <a:off x="1600278" y="1981238"/>
            <a:ext cx="5428879" cy="4570156"/>
          </a:xfrm>
          <a:prstGeom prst="rect">
            <a:avLst/>
          </a:prstGeom>
          <a:noFill/>
        </p:spPr>
      </p:pic>
      <p:sp>
        <p:nvSpPr>
          <p:cNvPr id="5" name="Slide Number Placeholder 4"/>
          <p:cNvSpPr>
            <a:spLocks noGrp="1"/>
          </p:cNvSpPr>
          <p:nvPr>
            <p:ph type="sldNum" sz="quarter" idx="12"/>
          </p:nvPr>
        </p:nvSpPr>
        <p:spPr/>
        <p:txBody>
          <a:bodyPr/>
          <a:lstStyle/>
          <a:p>
            <a:fld id="{81118C7B-98AB-449A-8A07-D4B6B3875F9B}" type="slidenum">
              <a:rPr lang="en-US" smtClean="0"/>
              <a:pPr/>
              <a:t>3</a:t>
            </a:fld>
            <a:endParaRPr lang="en-US"/>
          </a:p>
        </p:txBody>
      </p:sp>
      <p:sp>
        <p:nvSpPr>
          <p:cNvPr id="7" name="Footer Placeholder 6"/>
          <p:cNvSpPr>
            <a:spLocks noGrp="1"/>
          </p:cNvSpPr>
          <p:nvPr>
            <p:ph type="ftr" sz="quarter" idx="11"/>
          </p:nvPr>
        </p:nvSpPr>
        <p:spPr/>
        <p:txBody>
          <a:bodyPr/>
          <a:lstStyle/>
          <a:p>
            <a:r>
              <a:rPr lang="en-US" dirty="0" smtClean="0">
                <a:solidFill>
                  <a:srgbClr val="575F6D"/>
                </a:solidFill>
              </a:rPr>
              <a:t>PPL UNIT - 1  SE(Computer)</a:t>
            </a:r>
            <a:endParaRPr lang="en-US" dirty="0">
              <a:solidFill>
                <a:srgbClr val="575F6D"/>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Programming Paradigms</a:t>
            </a:r>
            <a:endParaRPr lang="en-US" b="1" dirty="0"/>
          </a:p>
        </p:txBody>
      </p:sp>
      <p:sp>
        <p:nvSpPr>
          <p:cNvPr id="3" name="Footer Placeholder 2"/>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4" name="Slide Number Placeholder 3"/>
          <p:cNvSpPr>
            <a:spLocks noGrp="1"/>
          </p:cNvSpPr>
          <p:nvPr>
            <p:ph type="sldNum" sz="quarter" idx="12"/>
          </p:nvPr>
        </p:nvSpPr>
        <p:spPr/>
        <p:txBody>
          <a:bodyPr/>
          <a:lstStyle/>
          <a:p>
            <a:fld id="{81118C7B-98AB-449A-8A07-D4B6B3875F9B}" type="slidenum">
              <a:rPr lang="en-US" smtClean="0"/>
              <a:pPr/>
              <a:t>30</a:t>
            </a:fld>
            <a:endParaRPr lang="en-US"/>
          </a:p>
        </p:txBody>
      </p:sp>
      <p:pic>
        <p:nvPicPr>
          <p:cNvPr id="4098" name="Picture 2"/>
          <p:cNvPicPr>
            <a:picLocks noChangeAspect="1" noChangeArrowheads="1"/>
          </p:cNvPicPr>
          <p:nvPr/>
        </p:nvPicPr>
        <p:blipFill>
          <a:blip r:embed="rId2" cstate="print"/>
          <a:srcRect/>
          <a:stretch>
            <a:fillRect/>
          </a:stretch>
        </p:blipFill>
        <p:spPr bwMode="auto">
          <a:xfrm>
            <a:off x="457308" y="1143060"/>
            <a:ext cx="8457978" cy="49528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08" y="1981238"/>
            <a:ext cx="8229600" cy="838178"/>
          </a:xfrm>
        </p:spPr>
        <p:txBody>
          <a:bodyPr/>
          <a:lstStyle/>
          <a:p>
            <a:pPr algn="ctr"/>
            <a:r>
              <a:rPr lang="en-US" b="1" dirty="0" smtClean="0"/>
              <a:t>Programming Language Paradigms</a:t>
            </a:r>
            <a:endParaRPr lang="en-US" b="1" dirty="0"/>
          </a:p>
        </p:txBody>
      </p:sp>
      <p:sp>
        <p:nvSpPr>
          <p:cNvPr id="3" name="Footer Placeholder 2"/>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4" name="Slide Number Placeholder 3"/>
          <p:cNvSpPr>
            <a:spLocks noGrp="1"/>
          </p:cNvSpPr>
          <p:nvPr>
            <p:ph type="sldNum" sz="quarter" idx="12"/>
          </p:nvPr>
        </p:nvSpPr>
        <p:spPr/>
        <p:txBody>
          <a:bodyPr/>
          <a:lstStyle/>
          <a:p>
            <a:fld id="{81118C7B-98AB-449A-8A07-D4B6B3875F9B}" type="slidenum">
              <a:rPr lang="en-US" smtClean="0"/>
              <a:pPr/>
              <a:t>31</a:t>
            </a:fld>
            <a:endParaRPr lang="en-US"/>
          </a:p>
        </p:txBody>
      </p:sp>
      <p:sp>
        <p:nvSpPr>
          <p:cNvPr id="5" name="Content Placeholder 4"/>
          <p:cNvSpPr>
            <a:spLocks noGrp="1"/>
          </p:cNvSpPr>
          <p:nvPr>
            <p:ph sz="quarter" idx="1"/>
          </p:nvPr>
        </p:nvSpPr>
        <p:spPr>
          <a:xfrm>
            <a:off x="1371684" y="3886188"/>
            <a:ext cx="7086522" cy="761980"/>
          </a:xfrm>
        </p:spPr>
        <p:txBody>
          <a:bodyPr>
            <a:noAutofit/>
          </a:bodyPr>
          <a:lstStyle/>
          <a:p>
            <a:pPr algn="ctr">
              <a:buNone/>
            </a:pPr>
            <a:r>
              <a:rPr lang="en-US" sz="2800" b="1" dirty="0" smtClean="0">
                <a:solidFill>
                  <a:srgbClr val="C00000"/>
                </a:solidFill>
              </a:rPr>
              <a:t>Unit of Modularization</a:t>
            </a:r>
          </a:p>
          <a:p>
            <a:pPr>
              <a:buNone/>
            </a:pPr>
            <a:endParaRPr lang="en-US" sz="3600" dirty="0">
              <a:solidFill>
                <a:srgbClr val="C00000"/>
              </a:solidFill>
            </a:endParaRPr>
          </a:p>
        </p:txBody>
      </p:sp>
      <p:sp>
        <p:nvSpPr>
          <p:cNvPr id="6" name="Down Arrow 5"/>
          <p:cNvSpPr/>
          <p:nvPr/>
        </p:nvSpPr>
        <p:spPr>
          <a:xfrm>
            <a:off x="4191010" y="2971812"/>
            <a:ext cx="1066772" cy="838178"/>
          </a:xfrm>
          <a:prstGeom prst="downArrow">
            <a:avLst>
              <a:gd name="adj1" fmla="val 50000"/>
              <a:gd name="adj2" fmla="val 5370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64"/>
          </a:xfrm>
        </p:spPr>
        <p:txBody>
          <a:bodyPr/>
          <a:lstStyle/>
          <a:p>
            <a:pPr algn="ctr"/>
            <a:r>
              <a:rPr lang="en-US" b="1" dirty="0" smtClean="0">
                <a:solidFill>
                  <a:schemeClr val="tx1"/>
                </a:solidFill>
              </a:rPr>
              <a:t>Procedural Programming</a:t>
            </a:r>
            <a:endParaRPr lang="en-US" b="1" dirty="0">
              <a:solidFill>
                <a:schemeClr val="tx1"/>
              </a:solidFill>
            </a:endParaRPr>
          </a:p>
        </p:txBody>
      </p:sp>
      <p:sp>
        <p:nvSpPr>
          <p:cNvPr id="3" name="Footer Placeholder 2"/>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4" name="Slide Number Placeholder 3"/>
          <p:cNvSpPr>
            <a:spLocks noGrp="1"/>
          </p:cNvSpPr>
          <p:nvPr>
            <p:ph type="sldNum" sz="quarter" idx="12"/>
          </p:nvPr>
        </p:nvSpPr>
        <p:spPr/>
        <p:txBody>
          <a:bodyPr/>
          <a:lstStyle/>
          <a:p>
            <a:fld id="{81118C7B-98AB-449A-8A07-D4B6B3875F9B}" type="slidenum">
              <a:rPr lang="en-US" smtClean="0"/>
              <a:pPr/>
              <a:t>32</a:t>
            </a:fld>
            <a:endParaRPr lang="en-US"/>
          </a:p>
        </p:txBody>
      </p:sp>
      <p:sp>
        <p:nvSpPr>
          <p:cNvPr id="5" name="Content Placeholder 4"/>
          <p:cNvSpPr>
            <a:spLocks noGrp="1"/>
          </p:cNvSpPr>
          <p:nvPr>
            <p:ph sz="quarter" idx="1"/>
          </p:nvPr>
        </p:nvSpPr>
        <p:spPr/>
        <p:txBody>
          <a:bodyPr/>
          <a:lstStyle/>
          <a:p>
            <a:pPr>
              <a:lnSpc>
                <a:spcPct val="150000"/>
              </a:lnSpc>
            </a:pPr>
            <a:r>
              <a:rPr lang="en-US" dirty="0" smtClean="0"/>
              <a:t>Conventional programming style</a:t>
            </a:r>
          </a:p>
          <a:p>
            <a:pPr>
              <a:lnSpc>
                <a:spcPct val="150000"/>
              </a:lnSpc>
            </a:pPr>
            <a:r>
              <a:rPr lang="en-US" dirty="0" smtClean="0"/>
              <a:t>Programs are decomposed into computation steps </a:t>
            </a:r>
          </a:p>
          <a:p>
            <a:pPr>
              <a:lnSpc>
                <a:spcPct val="150000"/>
              </a:lnSpc>
            </a:pPr>
            <a:r>
              <a:rPr lang="en-US" dirty="0" smtClean="0"/>
              <a:t>Each perform complex operations.</a:t>
            </a:r>
          </a:p>
          <a:p>
            <a:pPr>
              <a:lnSpc>
                <a:spcPct val="150000"/>
              </a:lnSpc>
            </a:pPr>
            <a:r>
              <a:rPr lang="en-US" dirty="0" smtClean="0"/>
              <a:t>Procedures and functions (collectively called </a:t>
            </a:r>
            <a:r>
              <a:rPr lang="en-US" dirty="0" smtClean="0">
                <a:solidFill>
                  <a:srgbClr val="C00000"/>
                </a:solidFill>
              </a:rPr>
              <a:t>routines)</a:t>
            </a:r>
            <a:r>
              <a:rPr lang="en-US" dirty="0" smtClean="0"/>
              <a:t> are used as modularization units</a:t>
            </a:r>
          </a:p>
          <a:p>
            <a:pPr>
              <a:lnSpc>
                <a:spcPct val="150000"/>
              </a:lnSpc>
            </a:pPr>
            <a:r>
              <a:rPr lang="en-US" u="sng" dirty="0" smtClean="0"/>
              <a:t>Example</a:t>
            </a:r>
            <a:r>
              <a:rPr lang="en-US" dirty="0" smtClean="0"/>
              <a:t> :   </a:t>
            </a:r>
            <a:r>
              <a:rPr lang="en-US" dirty="0" smtClean="0">
                <a:solidFill>
                  <a:srgbClr val="FF0000"/>
                </a:solidFill>
              </a:rPr>
              <a:t>Fortran, ALGOL, COBOL and BASIC</a:t>
            </a:r>
            <a:r>
              <a:rPr lang="en-US" dirty="0" smtClean="0"/>
              <a:t>.</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chemeClr val="tx1"/>
                </a:solidFill>
              </a:rPr>
              <a:t>Functional Programming</a:t>
            </a:r>
          </a:p>
        </p:txBody>
      </p:sp>
      <p:sp>
        <p:nvSpPr>
          <p:cNvPr id="3" name="Footer Placeholder 2"/>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4" name="Slide Number Placeholder 3"/>
          <p:cNvSpPr>
            <a:spLocks noGrp="1"/>
          </p:cNvSpPr>
          <p:nvPr>
            <p:ph type="sldNum" sz="quarter" idx="12"/>
          </p:nvPr>
        </p:nvSpPr>
        <p:spPr/>
        <p:txBody>
          <a:bodyPr/>
          <a:lstStyle/>
          <a:p>
            <a:fld id="{81118C7B-98AB-449A-8A07-D4B6B3875F9B}" type="slidenum">
              <a:rPr lang="en-US" smtClean="0"/>
              <a:pPr/>
              <a:t>33</a:t>
            </a:fld>
            <a:endParaRPr lang="en-US"/>
          </a:p>
        </p:txBody>
      </p:sp>
      <p:sp>
        <p:nvSpPr>
          <p:cNvPr id="5" name="Content Placeholder 4"/>
          <p:cNvSpPr>
            <a:spLocks noGrp="1"/>
          </p:cNvSpPr>
          <p:nvPr>
            <p:ph sz="quarter" idx="1"/>
          </p:nvPr>
        </p:nvSpPr>
        <p:spPr>
          <a:xfrm>
            <a:off x="457200" y="1371654"/>
            <a:ext cx="8229600" cy="4785306"/>
          </a:xfrm>
        </p:spPr>
        <p:txBody>
          <a:bodyPr/>
          <a:lstStyle/>
          <a:p>
            <a:pPr>
              <a:lnSpc>
                <a:spcPct val="150000"/>
              </a:lnSpc>
            </a:pPr>
            <a:r>
              <a:rPr lang="en-US" dirty="0" smtClean="0"/>
              <a:t>Rooted in the theory of </a:t>
            </a:r>
            <a:r>
              <a:rPr lang="en-US" u="sng" dirty="0" smtClean="0"/>
              <a:t>mathematical functions.</a:t>
            </a:r>
          </a:p>
          <a:p>
            <a:pPr>
              <a:lnSpc>
                <a:spcPct val="150000"/>
              </a:lnSpc>
            </a:pPr>
            <a:r>
              <a:rPr lang="en-US" dirty="0" smtClean="0"/>
              <a:t>It emphasizes the use of expressions &amp; functions.</a:t>
            </a:r>
          </a:p>
          <a:p>
            <a:pPr>
              <a:lnSpc>
                <a:spcPct val="150000"/>
              </a:lnSpc>
            </a:pPr>
            <a:r>
              <a:rPr lang="en-US" dirty="0" smtClean="0"/>
              <a:t>Functions are the primary building blocks of the program.</a:t>
            </a:r>
          </a:p>
          <a:p>
            <a:pPr marL="514350" indent="-514350">
              <a:buFont typeface="Wingdings" pitchFamily="2" charset="2"/>
              <a:buChar char="ü"/>
            </a:pPr>
            <a:r>
              <a:rPr lang="en-US" dirty="0" smtClean="0"/>
              <a:t>passed freely as parameters</a:t>
            </a:r>
          </a:p>
          <a:p>
            <a:pPr marL="514350" indent="-514350">
              <a:buFont typeface="Wingdings" pitchFamily="2" charset="2"/>
              <a:buChar char="ü"/>
            </a:pPr>
            <a:r>
              <a:rPr lang="en-US" dirty="0" smtClean="0"/>
              <a:t>constructed and </a:t>
            </a:r>
          </a:p>
          <a:p>
            <a:pPr marL="514350" indent="-514350">
              <a:buFont typeface="Wingdings" pitchFamily="2" charset="2"/>
              <a:buChar char="ü"/>
            </a:pPr>
            <a:r>
              <a:rPr lang="en-US" dirty="0" smtClean="0"/>
              <a:t>returned as result parameters of other function</a:t>
            </a:r>
          </a:p>
          <a:p>
            <a:pPr marL="514350" indent="-514350">
              <a:lnSpc>
                <a:spcPct val="150000"/>
              </a:lnSpc>
            </a:pPr>
            <a:r>
              <a:rPr lang="en-US" u="sng" dirty="0" smtClean="0"/>
              <a:t>Example:  </a:t>
            </a:r>
            <a:r>
              <a:rPr lang="en-US" dirty="0" smtClean="0">
                <a:solidFill>
                  <a:srgbClr val="C00000"/>
                </a:solidFill>
              </a:rPr>
              <a:t>ML, Common Lisp, Scheme, </a:t>
            </a:r>
            <a:r>
              <a:rPr lang="en-US" dirty="0" err="1" smtClean="0">
                <a:solidFill>
                  <a:srgbClr val="C00000"/>
                </a:solidFill>
              </a:rPr>
              <a:t>Clojure</a:t>
            </a:r>
            <a:endParaRPr lang="en-US" u="sng" dirty="0">
              <a:solidFill>
                <a:srgbClr val="C00000"/>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chemeClr val="tx1"/>
                </a:solidFill>
              </a:rPr>
              <a:t>Abstract Data Type Programming</a:t>
            </a:r>
            <a:endParaRPr lang="en-US" b="1" dirty="0">
              <a:solidFill>
                <a:schemeClr val="tx1"/>
              </a:solidFill>
            </a:endParaRPr>
          </a:p>
        </p:txBody>
      </p:sp>
      <p:sp>
        <p:nvSpPr>
          <p:cNvPr id="3" name="Footer Placeholder 2"/>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4" name="Slide Number Placeholder 3"/>
          <p:cNvSpPr>
            <a:spLocks noGrp="1"/>
          </p:cNvSpPr>
          <p:nvPr>
            <p:ph type="sldNum" sz="quarter" idx="12"/>
          </p:nvPr>
        </p:nvSpPr>
        <p:spPr/>
        <p:txBody>
          <a:bodyPr/>
          <a:lstStyle/>
          <a:p>
            <a:fld id="{81118C7B-98AB-449A-8A07-D4B6B3875F9B}" type="slidenum">
              <a:rPr lang="en-US" smtClean="0"/>
              <a:pPr/>
              <a:t>34</a:t>
            </a:fld>
            <a:endParaRPr lang="en-US"/>
          </a:p>
        </p:txBody>
      </p:sp>
      <p:sp>
        <p:nvSpPr>
          <p:cNvPr id="5" name="Content Placeholder 4"/>
          <p:cNvSpPr>
            <a:spLocks noGrp="1"/>
          </p:cNvSpPr>
          <p:nvPr>
            <p:ph sz="quarter" idx="1"/>
          </p:nvPr>
        </p:nvSpPr>
        <p:spPr>
          <a:xfrm>
            <a:off x="457200" y="1524050"/>
            <a:ext cx="8229600" cy="4632910"/>
          </a:xfrm>
        </p:spPr>
        <p:txBody>
          <a:bodyPr/>
          <a:lstStyle/>
          <a:p>
            <a:r>
              <a:rPr lang="en-US" dirty="0" smtClean="0"/>
              <a:t>Abstract data types as the unit</a:t>
            </a:r>
          </a:p>
          <a:p>
            <a:r>
              <a:rPr lang="en-US" dirty="0" smtClean="0"/>
              <a:t>CLU was the first language designed</a:t>
            </a:r>
          </a:p>
          <a:p>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chemeClr val="tx1"/>
                </a:solidFill>
              </a:rPr>
              <a:t>Module-based Programming</a:t>
            </a:r>
            <a:endParaRPr lang="en-US" b="1" dirty="0">
              <a:solidFill>
                <a:schemeClr val="tx1"/>
              </a:solidFill>
            </a:endParaRPr>
          </a:p>
        </p:txBody>
      </p:sp>
      <p:sp>
        <p:nvSpPr>
          <p:cNvPr id="3" name="Footer Placeholder 2"/>
          <p:cNvSpPr>
            <a:spLocks noGrp="1"/>
          </p:cNvSpPr>
          <p:nvPr>
            <p:ph type="ftr" sz="quarter" idx="11"/>
          </p:nvPr>
        </p:nvSpPr>
        <p:spPr/>
        <p:txBody>
          <a:bodyPr/>
          <a:lstStyle/>
          <a:p>
            <a:r>
              <a:rPr lang="en-US" dirty="0" smtClean="0">
                <a:solidFill>
                  <a:srgbClr val="575F6D"/>
                </a:solidFill>
              </a:rPr>
              <a:t>PPL UNIT - 1  SE(Computer)</a:t>
            </a:r>
            <a:endParaRPr lang="en-US" dirty="0">
              <a:solidFill>
                <a:srgbClr val="575F6D"/>
              </a:solidFill>
            </a:endParaRPr>
          </a:p>
        </p:txBody>
      </p:sp>
      <p:sp>
        <p:nvSpPr>
          <p:cNvPr id="4" name="Slide Number Placeholder 3"/>
          <p:cNvSpPr>
            <a:spLocks noGrp="1"/>
          </p:cNvSpPr>
          <p:nvPr>
            <p:ph type="sldNum" sz="quarter" idx="12"/>
          </p:nvPr>
        </p:nvSpPr>
        <p:spPr/>
        <p:txBody>
          <a:bodyPr/>
          <a:lstStyle/>
          <a:p>
            <a:fld id="{81118C7B-98AB-449A-8A07-D4B6B3875F9B}" type="slidenum">
              <a:rPr lang="en-US" smtClean="0"/>
              <a:pPr/>
              <a:t>35</a:t>
            </a:fld>
            <a:endParaRPr lang="en-US"/>
          </a:p>
        </p:txBody>
      </p:sp>
      <p:sp>
        <p:nvSpPr>
          <p:cNvPr id="5" name="Content Placeholder 4"/>
          <p:cNvSpPr>
            <a:spLocks noGrp="1"/>
          </p:cNvSpPr>
          <p:nvPr>
            <p:ph sz="quarter" idx="1"/>
          </p:nvPr>
        </p:nvSpPr>
        <p:spPr>
          <a:xfrm>
            <a:off x="457200" y="1295456"/>
            <a:ext cx="8229600" cy="4861504"/>
          </a:xfrm>
        </p:spPr>
        <p:txBody>
          <a:bodyPr/>
          <a:lstStyle/>
          <a:p>
            <a:pPr>
              <a:lnSpc>
                <a:spcPct val="150000"/>
              </a:lnSpc>
            </a:pPr>
            <a:r>
              <a:rPr lang="en-US" dirty="0" smtClean="0"/>
              <a:t>Unit as groupings of entities such as variables, procedures, functions, types, etc</a:t>
            </a:r>
          </a:p>
          <a:p>
            <a:pPr>
              <a:lnSpc>
                <a:spcPct val="150000"/>
              </a:lnSpc>
            </a:pPr>
            <a:r>
              <a:rPr lang="en-US" dirty="0" smtClean="0"/>
              <a:t>Program is composed of a set of such modules</a:t>
            </a:r>
          </a:p>
          <a:p>
            <a:pPr>
              <a:lnSpc>
                <a:spcPct val="150000"/>
              </a:lnSpc>
            </a:pPr>
            <a:r>
              <a:rPr lang="en-US" dirty="0" smtClean="0"/>
              <a:t>Modules can be used to define precisely </a:t>
            </a:r>
            <a:r>
              <a:rPr lang="en-US" u="sng" dirty="0" smtClean="0"/>
              <a:t>which services are exported to the outside world by module.</a:t>
            </a:r>
          </a:p>
          <a:p>
            <a:pPr>
              <a:lnSpc>
                <a:spcPct val="150000"/>
              </a:lnSpc>
            </a:pPr>
            <a:r>
              <a:rPr lang="en-US" u="sng" dirty="0" smtClean="0"/>
              <a:t>Examples:  </a:t>
            </a:r>
            <a:r>
              <a:rPr lang="en-US" dirty="0" smtClean="0">
                <a:solidFill>
                  <a:srgbClr val="C00000"/>
                </a:solidFill>
              </a:rPr>
              <a:t>Modula-2 , </a:t>
            </a:r>
            <a:r>
              <a:rPr lang="en-US" dirty="0" err="1" smtClean="0">
                <a:solidFill>
                  <a:srgbClr val="C00000"/>
                </a:solidFill>
              </a:rPr>
              <a:t>Ada</a:t>
            </a:r>
            <a:endParaRPr lang="en-US" u="sng" dirty="0">
              <a:solidFill>
                <a:srgbClr val="C00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chemeClr val="tx1"/>
                </a:solidFill>
              </a:rPr>
              <a:t>Object-oriented Programming</a:t>
            </a:r>
            <a:endParaRPr lang="en-US" b="1" dirty="0">
              <a:solidFill>
                <a:schemeClr val="tx1"/>
              </a:solidFill>
            </a:endParaRPr>
          </a:p>
        </p:txBody>
      </p:sp>
      <p:sp>
        <p:nvSpPr>
          <p:cNvPr id="3" name="Footer Placeholder 2"/>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4" name="Slide Number Placeholder 3"/>
          <p:cNvSpPr>
            <a:spLocks noGrp="1"/>
          </p:cNvSpPr>
          <p:nvPr>
            <p:ph type="sldNum" sz="quarter" idx="12"/>
          </p:nvPr>
        </p:nvSpPr>
        <p:spPr/>
        <p:txBody>
          <a:bodyPr/>
          <a:lstStyle/>
          <a:p>
            <a:fld id="{81118C7B-98AB-449A-8A07-D4B6B3875F9B}" type="slidenum">
              <a:rPr lang="en-US" smtClean="0"/>
              <a:pPr/>
              <a:t>36</a:t>
            </a:fld>
            <a:endParaRPr lang="en-US"/>
          </a:p>
        </p:txBody>
      </p:sp>
      <p:sp>
        <p:nvSpPr>
          <p:cNvPr id="5" name="Content Placeholder 4"/>
          <p:cNvSpPr>
            <a:spLocks noGrp="1"/>
          </p:cNvSpPr>
          <p:nvPr>
            <p:ph sz="quarter" idx="1"/>
          </p:nvPr>
        </p:nvSpPr>
        <p:spPr>
          <a:xfrm>
            <a:off x="457200" y="1600248"/>
            <a:ext cx="8229600" cy="4556712"/>
          </a:xfrm>
        </p:spPr>
        <p:txBody>
          <a:bodyPr/>
          <a:lstStyle/>
          <a:p>
            <a:pPr>
              <a:lnSpc>
                <a:spcPct val="150000"/>
              </a:lnSpc>
            </a:pPr>
            <a:r>
              <a:rPr lang="en-US" dirty="0" smtClean="0"/>
              <a:t>Emphasizes the definition of classes of objects</a:t>
            </a:r>
          </a:p>
          <a:p>
            <a:pPr>
              <a:lnSpc>
                <a:spcPct val="150000"/>
              </a:lnSpc>
            </a:pPr>
            <a:r>
              <a:rPr lang="en-US" dirty="0" smtClean="0"/>
              <a:t>This based upon hierarchies of classes and</a:t>
            </a:r>
          </a:p>
          <a:p>
            <a:pPr>
              <a:lnSpc>
                <a:spcPct val="150000"/>
              </a:lnSpc>
            </a:pPr>
            <a:r>
              <a:rPr lang="en-US" dirty="0" smtClean="0"/>
              <a:t>Run-time selection of units to execute.</a:t>
            </a:r>
          </a:p>
          <a:p>
            <a:pPr>
              <a:lnSpc>
                <a:spcPct val="150000"/>
              </a:lnSpc>
            </a:pPr>
            <a:r>
              <a:rPr lang="en-US" u="sng" dirty="0" smtClean="0"/>
              <a:t>Examples</a:t>
            </a:r>
            <a:r>
              <a:rPr lang="en-US" dirty="0" smtClean="0"/>
              <a:t>:  </a:t>
            </a:r>
            <a:r>
              <a:rPr lang="en-US" dirty="0" smtClean="0">
                <a:solidFill>
                  <a:srgbClr val="C00000"/>
                </a:solidFill>
              </a:rPr>
              <a:t>Smalltalk, Eiffel , C++, </a:t>
            </a:r>
            <a:r>
              <a:rPr lang="en-US" dirty="0" err="1" smtClean="0">
                <a:solidFill>
                  <a:srgbClr val="C00000"/>
                </a:solidFill>
              </a:rPr>
              <a:t>Ada</a:t>
            </a:r>
            <a:r>
              <a:rPr lang="en-US" dirty="0" smtClean="0">
                <a:solidFill>
                  <a:srgbClr val="C00000"/>
                </a:solidFill>
              </a:rPr>
              <a:t> 95</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chemeClr val="tx1"/>
                </a:solidFill>
              </a:rPr>
              <a:t>Generic Programming</a:t>
            </a:r>
            <a:endParaRPr lang="en-US" b="1" dirty="0">
              <a:solidFill>
                <a:schemeClr val="tx1"/>
              </a:solidFill>
            </a:endParaRPr>
          </a:p>
        </p:txBody>
      </p:sp>
      <p:sp>
        <p:nvSpPr>
          <p:cNvPr id="3" name="Footer Placeholder 2"/>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4" name="Slide Number Placeholder 3"/>
          <p:cNvSpPr>
            <a:spLocks noGrp="1"/>
          </p:cNvSpPr>
          <p:nvPr>
            <p:ph type="sldNum" sz="quarter" idx="12"/>
          </p:nvPr>
        </p:nvSpPr>
        <p:spPr/>
        <p:txBody>
          <a:bodyPr/>
          <a:lstStyle/>
          <a:p>
            <a:fld id="{81118C7B-98AB-449A-8A07-D4B6B3875F9B}" type="slidenum">
              <a:rPr lang="en-US" smtClean="0"/>
              <a:pPr/>
              <a:t>37</a:t>
            </a:fld>
            <a:endParaRPr lang="en-US"/>
          </a:p>
        </p:txBody>
      </p:sp>
      <p:sp>
        <p:nvSpPr>
          <p:cNvPr id="5" name="Content Placeholder 4"/>
          <p:cNvSpPr>
            <a:spLocks noGrp="1"/>
          </p:cNvSpPr>
          <p:nvPr>
            <p:ph sz="quarter" idx="1"/>
          </p:nvPr>
        </p:nvSpPr>
        <p:spPr>
          <a:xfrm>
            <a:off x="457200" y="1219200"/>
            <a:ext cx="8458086" cy="5029126"/>
          </a:xfrm>
        </p:spPr>
        <p:txBody>
          <a:bodyPr>
            <a:normAutofit/>
          </a:bodyPr>
          <a:lstStyle/>
          <a:p>
            <a:r>
              <a:rPr lang="en-US" dirty="0" smtClean="0"/>
              <a:t>Emphasize the definition of </a:t>
            </a:r>
            <a:r>
              <a:rPr lang="en-US" u="sng" dirty="0" smtClean="0"/>
              <a:t>generic modules</a:t>
            </a:r>
          </a:p>
          <a:p>
            <a:r>
              <a:rPr lang="en-US" dirty="0" smtClean="0"/>
              <a:t>Modules can be instantiated, either at compile-time or runtime.</a:t>
            </a:r>
          </a:p>
          <a:p>
            <a:r>
              <a:rPr lang="en-US" dirty="0" smtClean="0"/>
              <a:t>To create the entities—data structures, functions, and procedures etc.</a:t>
            </a:r>
          </a:p>
          <a:p>
            <a:r>
              <a:rPr lang="en-US" dirty="0" smtClean="0"/>
              <a:t>Encourages the development of high-level, generic, abstractions as units of modularity</a:t>
            </a:r>
          </a:p>
          <a:p>
            <a:r>
              <a:rPr lang="en-US" u="sng" dirty="0" smtClean="0"/>
              <a:t>Does not exist in isolation</a:t>
            </a:r>
          </a:p>
          <a:p>
            <a:pPr marL="738188" indent="-336550">
              <a:buFont typeface="Wingdings" pitchFamily="2" charset="2"/>
              <a:buChar char="ü"/>
            </a:pPr>
            <a:r>
              <a:rPr lang="en-US" dirty="0" smtClean="0"/>
              <a:t>Exist jointly with OOP as in </a:t>
            </a:r>
            <a:r>
              <a:rPr lang="en-US" dirty="0" smtClean="0">
                <a:solidFill>
                  <a:srgbClr val="C00000"/>
                </a:solidFill>
              </a:rPr>
              <a:t>Eiffel</a:t>
            </a:r>
          </a:p>
          <a:p>
            <a:pPr marL="738188" indent="-336550">
              <a:buFont typeface="Wingdings" pitchFamily="2" charset="2"/>
              <a:buChar char="ü"/>
            </a:pPr>
            <a:r>
              <a:rPr lang="en-US" dirty="0" smtClean="0"/>
              <a:t>With functional programming as in </a:t>
            </a:r>
            <a:r>
              <a:rPr lang="en-US" dirty="0" smtClean="0">
                <a:solidFill>
                  <a:srgbClr val="C00000"/>
                </a:solidFill>
              </a:rPr>
              <a:t>ML</a:t>
            </a:r>
            <a:r>
              <a:rPr lang="en-US" dirty="0" smtClean="0"/>
              <a:t>.</a:t>
            </a:r>
          </a:p>
          <a:p>
            <a:pPr marL="738188" indent="-336550">
              <a:buFont typeface="Wingdings" pitchFamily="2" charset="2"/>
              <a:buChar char="ü"/>
            </a:pPr>
            <a:r>
              <a:rPr lang="en-US" dirty="0" smtClean="0"/>
              <a:t>With more than one paradigm, like </a:t>
            </a:r>
            <a:r>
              <a:rPr lang="en-US" dirty="0" err="1" smtClean="0">
                <a:solidFill>
                  <a:srgbClr val="C00000"/>
                </a:solidFill>
              </a:rPr>
              <a:t>ada</a:t>
            </a:r>
            <a:r>
              <a:rPr lang="en-US" dirty="0" smtClean="0">
                <a:solidFill>
                  <a:srgbClr val="C00000"/>
                </a:solidFill>
              </a:rPr>
              <a:t> and </a:t>
            </a:r>
            <a:r>
              <a:rPr lang="en-US" dirty="0" err="1" smtClean="0">
                <a:solidFill>
                  <a:srgbClr val="C00000"/>
                </a:solidFill>
              </a:rPr>
              <a:t>c++</a:t>
            </a:r>
            <a:r>
              <a:rPr lang="en-US" dirty="0" smtClean="0">
                <a:solidFill>
                  <a:srgbClr val="C00000"/>
                </a:solidFill>
              </a:rPr>
              <a:t>.</a:t>
            </a:r>
            <a:endParaRPr lang="en-US" u="sng" dirty="0">
              <a:solidFill>
                <a:srgbClr val="C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chemeClr val="tx1"/>
                </a:solidFill>
              </a:rPr>
              <a:t>Declarative Programming</a:t>
            </a:r>
          </a:p>
        </p:txBody>
      </p:sp>
      <p:sp>
        <p:nvSpPr>
          <p:cNvPr id="3" name="Footer Placeholder 2"/>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
        <p:nvSpPr>
          <p:cNvPr id="4" name="Slide Number Placeholder 3"/>
          <p:cNvSpPr>
            <a:spLocks noGrp="1"/>
          </p:cNvSpPr>
          <p:nvPr>
            <p:ph type="sldNum" sz="quarter" idx="12"/>
          </p:nvPr>
        </p:nvSpPr>
        <p:spPr/>
        <p:txBody>
          <a:bodyPr/>
          <a:lstStyle/>
          <a:p>
            <a:fld id="{81118C7B-98AB-449A-8A07-D4B6B3875F9B}" type="slidenum">
              <a:rPr lang="en-US" smtClean="0"/>
              <a:pPr/>
              <a:t>38</a:t>
            </a:fld>
            <a:endParaRPr lang="en-US"/>
          </a:p>
        </p:txBody>
      </p:sp>
      <p:sp>
        <p:nvSpPr>
          <p:cNvPr id="5" name="Content Placeholder 4"/>
          <p:cNvSpPr>
            <a:spLocks noGrp="1"/>
          </p:cNvSpPr>
          <p:nvPr>
            <p:ph sz="quarter" idx="1"/>
          </p:nvPr>
        </p:nvSpPr>
        <p:spPr/>
        <p:txBody>
          <a:bodyPr/>
          <a:lstStyle/>
          <a:p>
            <a:pPr>
              <a:lnSpc>
                <a:spcPct val="150000"/>
              </a:lnSpc>
            </a:pPr>
            <a:r>
              <a:rPr lang="en-US" dirty="0" smtClean="0"/>
              <a:t>Emphasizes the declarative description of a problem</a:t>
            </a:r>
          </a:p>
          <a:p>
            <a:pPr>
              <a:lnSpc>
                <a:spcPct val="150000"/>
              </a:lnSpc>
            </a:pPr>
            <a:r>
              <a:rPr lang="en-US" dirty="0" smtClean="0"/>
              <a:t>programs are close to a specification.</a:t>
            </a:r>
          </a:p>
          <a:p>
            <a:pPr>
              <a:lnSpc>
                <a:spcPct val="150000"/>
              </a:lnSpc>
            </a:pPr>
            <a:r>
              <a:rPr lang="en-US" u="sng" dirty="0" smtClean="0"/>
              <a:t>Examples:</a:t>
            </a:r>
          </a:p>
          <a:p>
            <a:pPr marL="977900" indent="-400050">
              <a:lnSpc>
                <a:spcPct val="150000"/>
              </a:lnSpc>
              <a:buFont typeface="Wingdings" pitchFamily="2" charset="2"/>
              <a:buChar char="Ø"/>
            </a:pPr>
            <a:r>
              <a:rPr lang="en-US" dirty="0" smtClean="0"/>
              <a:t>Logic languages, like </a:t>
            </a:r>
            <a:r>
              <a:rPr lang="en-US" dirty="0" smtClean="0">
                <a:solidFill>
                  <a:srgbClr val="C00000"/>
                </a:solidFill>
              </a:rPr>
              <a:t>PROLOG</a:t>
            </a:r>
            <a:r>
              <a:rPr lang="en-US" dirty="0" smtClean="0"/>
              <a:t>, and </a:t>
            </a:r>
          </a:p>
          <a:p>
            <a:pPr marL="977900" indent="-400050">
              <a:lnSpc>
                <a:spcPct val="150000"/>
              </a:lnSpc>
              <a:buFont typeface="Wingdings" pitchFamily="2" charset="2"/>
              <a:buChar char="Ø"/>
            </a:pPr>
            <a:r>
              <a:rPr lang="en-US" dirty="0" smtClean="0"/>
              <a:t>rule-based languages, like </a:t>
            </a:r>
            <a:r>
              <a:rPr lang="en-US" dirty="0" smtClean="0">
                <a:solidFill>
                  <a:srgbClr val="C00000"/>
                </a:solidFill>
              </a:rPr>
              <a:t>OPS5 and KEE</a:t>
            </a:r>
            <a:endParaRPr lang="en-US" u="sng" dirty="0">
              <a:solidFill>
                <a:srgbClr val="C0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96" y="1219258"/>
            <a:ext cx="7924700" cy="716026"/>
          </a:xfrm>
        </p:spPr>
        <p:txBody>
          <a:bodyPr>
            <a:noAutofit/>
          </a:bodyPr>
          <a:lstStyle/>
          <a:p>
            <a:pPr algn="ctr"/>
            <a:r>
              <a:rPr lang="en-US" sz="4400" b="1" dirty="0" smtClean="0">
                <a:solidFill>
                  <a:srgbClr val="000099"/>
                </a:solidFill>
              </a:rPr>
              <a:t>Language and computer architecture</a:t>
            </a:r>
            <a:endParaRPr lang="en-US" sz="4400" b="1" dirty="0">
              <a:solidFill>
                <a:srgbClr val="000099"/>
              </a:solidFill>
            </a:endParaRPr>
          </a:p>
        </p:txBody>
      </p:sp>
      <p:sp>
        <p:nvSpPr>
          <p:cNvPr id="4" name="Text Box 2"/>
          <p:cNvSpPr txBox="1">
            <a:spLocks noGrp="1" noChangeArrowheads="1"/>
          </p:cNvSpPr>
          <p:nvPr>
            <p:ph sz="quarter" idx="1"/>
          </p:nvPr>
        </p:nvSpPr>
        <p:spPr bwMode="auto">
          <a:xfrm>
            <a:off x="914496" y="2362228"/>
            <a:ext cx="7467600" cy="2587637"/>
          </a:xfrm>
          <a:prstGeom prst="rect">
            <a:avLst/>
          </a:prstGeom>
          <a:noFill/>
          <a:ln w="9525">
            <a:noFill/>
            <a:round/>
            <a:headEnd/>
            <a:tailEnd/>
          </a:ln>
        </p:spPr>
        <p:txBody>
          <a:bodyPr/>
          <a:lstStyle/>
          <a:p>
            <a:pPr algn="ctr">
              <a:spcBef>
                <a:spcPts val="8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3200" b="1" dirty="0" smtClean="0"/>
          </a:p>
          <a:p>
            <a:pPr algn="ctr">
              <a:spcBef>
                <a:spcPts val="8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b="1" dirty="0" smtClean="0">
                <a:solidFill>
                  <a:srgbClr val="C00000"/>
                </a:solidFill>
                <a:latin typeface="Times New Roman" pitchFamily="18" charset="0"/>
                <a:cs typeface="Times New Roman" pitchFamily="18" charset="0"/>
              </a:rPr>
              <a:t>Von-Neumann </a:t>
            </a:r>
            <a:r>
              <a:rPr lang="en-US" sz="4000" b="1" dirty="0">
                <a:solidFill>
                  <a:srgbClr val="C00000"/>
                </a:solidFill>
                <a:latin typeface="Times New Roman" pitchFamily="18" charset="0"/>
                <a:cs typeface="Times New Roman" pitchFamily="18" charset="0"/>
              </a:rPr>
              <a:t>Computer Architecture</a:t>
            </a:r>
          </a:p>
        </p:txBody>
      </p:sp>
      <p:sp>
        <p:nvSpPr>
          <p:cNvPr id="5" name="Down Arrow 4"/>
          <p:cNvSpPr/>
          <p:nvPr/>
        </p:nvSpPr>
        <p:spPr>
          <a:xfrm>
            <a:off x="4267208" y="2057436"/>
            <a:ext cx="1066772" cy="9905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81118C7B-98AB-449A-8A07-D4B6B3875F9B}" type="slidenum">
              <a:rPr lang="en-US" smtClean="0"/>
              <a:pPr/>
              <a:t>39</a:t>
            </a:fld>
            <a:endParaRPr lang="en-US"/>
          </a:p>
        </p:txBody>
      </p:sp>
      <p:sp>
        <p:nvSpPr>
          <p:cNvPr id="7" name="Footer Placeholder 6"/>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868422"/>
          </a:xfrm>
        </p:spPr>
        <p:txBody>
          <a:bodyPr/>
          <a:lstStyle/>
          <a:p>
            <a:r>
              <a:rPr lang="en-US" dirty="0" smtClean="0">
                <a:solidFill>
                  <a:srgbClr val="000000"/>
                </a:solidFill>
              </a:rPr>
              <a:t>SDLC models</a:t>
            </a:r>
            <a:endParaRPr lang="en-US" dirty="0">
              <a:solidFill>
                <a:srgbClr val="000000"/>
              </a:solidFill>
            </a:endParaRPr>
          </a:p>
        </p:txBody>
      </p:sp>
      <p:sp>
        <p:nvSpPr>
          <p:cNvPr id="3" name="Content Placeholder 2"/>
          <p:cNvSpPr>
            <a:spLocks noGrp="1"/>
          </p:cNvSpPr>
          <p:nvPr>
            <p:ph sz="quarter" idx="1"/>
          </p:nvPr>
        </p:nvSpPr>
        <p:spPr/>
        <p:txBody>
          <a:bodyPr>
            <a:normAutofit/>
          </a:bodyPr>
          <a:lstStyle/>
          <a:p>
            <a:pPr>
              <a:lnSpc>
                <a:spcPct val="150000"/>
              </a:lnSpc>
            </a:pPr>
            <a:r>
              <a:rPr lang="en-US" dirty="0" smtClean="0">
                <a:solidFill>
                  <a:srgbClr val="000099"/>
                </a:solidFill>
              </a:rPr>
              <a:t>Waterfall Model</a:t>
            </a:r>
          </a:p>
          <a:p>
            <a:pPr>
              <a:lnSpc>
                <a:spcPct val="150000"/>
              </a:lnSpc>
            </a:pPr>
            <a:r>
              <a:rPr lang="en-US" dirty="0" smtClean="0">
                <a:solidFill>
                  <a:srgbClr val="000099"/>
                </a:solidFill>
              </a:rPr>
              <a:t>Iterative and Incremental Method</a:t>
            </a:r>
          </a:p>
          <a:p>
            <a:pPr>
              <a:lnSpc>
                <a:spcPct val="150000"/>
              </a:lnSpc>
            </a:pPr>
            <a:r>
              <a:rPr lang="en-US" dirty="0" smtClean="0">
                <a:solidFill>
                  <a:srgbClr val="000099"/>
                </a:solidFill>
              </a:rPr>
              <a:t>Spiral Method (SDM)</a:t>
            </a:r>
          </a:p>
          <a:p>
            <a:pPr>
              <a:lnSpc>
                <a:spcPct val="150000"/>
              </a:lnSpc>
            </a:pPr>
            <a:r>
              <a:rPr lang="en-US" dirty="0" smtClean="0">
                <a:solidFill>
                  <a:srgbClr val="000099"/>
                </a:solidFill>
              </a:rPr>
              <a:t>V-Model</a:t>
            </a:r>
          </a:p>
          <a:p>
            <a:pPr>
              <a:lnSpc>
                <a:spcPct val="150000"/>
              </a:lnSpc>
            </a:pPr>
            <a:r>
              <a:rPr lang="en-US" dirty="0" smtClean="0">
                <a:solidFill>
                  <a:srgbClr val="000099"/>
                </a:solidFill>
              </a:rPr>
              <a:t>Agile development</a:t>
            </a:r>
          </a:p>
          <a:p>
            <a:pPr>
              <a:lnSpc>
                <a:spcPct val="150000"/>
              </a:lnSpc>
            </a:pPr>
            <a:r>
              <a:rPr lang="en-US" dirty="0" smtClean="0">
                <a:solidFill>
                  <a:srgbClr val="000099"/>
                </a:solidFill>
              </a:rPr>
              <a:t>Evolutionary Prototyping Model</a:t>
            </a:r>
          </a:p>
          <a:p>
            <a:pPr>
              <a:lnSpc>
                <a:spcPct val="150000"/>
              </a:lnSpc>
            </a:pPr>
            <a:r>
              <a:rPr lang="en-US" dirty="0" smtClean="0"/>
              <a:t>Big Bang Model</a:t>
            </a:r>
            <a:endParaRPr lang="en-US" dirty="0" smtClean="0">
              <a:solidFill>
                <a:srgbClr val="000099"/>
              </a:solidFill>
            </a:endParaRPr>
          </a:p>
          <a:p>
            <a:endParaRPr lang="en-US" dirty="0"/>
          </a:p>
        </p:txBody>
      </p:sp>
      <p:sp>
        <p:nvSpPr>
          <p:cNvPr id="4" name="Slide Number Placeholder 3"/>
          <p:cNvSpPr>
            <a:spLocks noGrp="1"/>
          </p:cNvSpPr>
          <p:nvPr>
            <p:ph type="sldNum" sz="quarter" idx="12"/>
          </p:nvPr>
        </p:nvSpPr>
        <p:spPr/>
        <p:txBody>
          <a:bodyPr/>
          <a:lstStyle/>
          <a:p>
            <a:fld id="{81118C7B-98AB-449A-8A07-D4B6B3875F9B}" type="slidenum">
              <a:rPr lang="en-US" smtClean="0"/>
              <a:pPr/>
              <a:t>4</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
          <p:cNvSpPr txBox="1">
            <a:spLocks noChangeArrowheads="1"/>
          </p:cNvSpPr>
          <p:nvPr/>
        </p:nvSpPr>
        <p:spPr bwMode="auto">
          <a:xfrm>
            <a:off x="457200" y="274638"/>
            <a:ext cx="8229600" cy="1143000"/>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400">
                <a:solidFill>
                  <a:srgbClr val="000000"/>
                </a:solidFill>
              </a:rPr>
              <a:t>Designing Computers</a:t>
            </a:r>
          </a:p>
        </p:txBody>
      </p:sp>
      <p:sp>
        <p:nvSpPr>
          <p:cNvPr id="9219" name="Text Box 2"/>
          <p:cNvSpPr txBox="1">
            <a:spLocks noChangeArrowheads="1"/>
          </p:cNvSpPr>
          <p:nvPr/>
        </p:nvSpPr>
        <p:spPr bwMode="auto">
          <a:xfrm>
            <a:off x="609600" y="1828800"/>
            <a:ext cx="8153400" cy="1554163"/>
          </a:xfrm>
          <a:prstGeom prst="rect">
            <a:avLst/>
          </a:prstGeom>
          <a:noFill/>
          <a:ln w="9525">
            <a:noFill/>
            <a:round/>
            <a:headEnd/>
            <a:tailEnd/>
          </a:ln>
        </p:spPr>
        <p:txBody>
          <a:bodyPr/>
          <a:lstStyle/>
          <a:p>
            <a:pPr marL="341313" indent="-341313">
              <a:spcBef>
                <a:spcPts val="8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a:solidFill>
                  <a:srgbClr val="000000"/>
                </a:solidFill>
              </a:rPr>
              <a:t>All computers more or less based on the same basic design, the Von Neumann Architecture!</a:t>
            </a:r>
          </a:p>
        </p:txBody>
      </p:sp>
      <p:pic>
        <p:nvPicPr>
          <p:cNvPr id="7171" name="Picture 3"/>
          <p:cNvPicPr>
            <a:picLocks noChangeAspect="1" noChangeArrowheads="1"/>
          </p:cNvPicPr>
          <p:nvPr/>
        </p:nvPicPr>
        <p:blipFill>
          <a:blip r:embed="rId3" cstate="print"/>
          <a:srcRect/>
          <a:stretch>
            <a:fillRect/>
          </a:stretch>
        </p:blipFill>
        <p:spPr bwMode="auto">
          <a:xfrm>
            <a:off x="838200" y="3048000"/>
            <a:ext cx="889000" cy="1066800"/>
          </a:xfrm>
          <a:prstGeom prst="rect">
            <a:avLst/>
          </a:prstGeom>
          <a:noFill/>
          <a:ln w="9525">
            <a:noFill/>
            <a:round/>
            <a:headEnd/>
            <a:tailEnd/>
          </a:ln>
        </p:spPr>
      </p:pic>
      <p:pic>
        <p:nvPicPr>
          <p:cNvPr id="7172" name="Picture 4"/>
          <p:cNvPicPr>
            <a:picLocks noChangeAspect="1" noChangeArrowheads="1"/>
          </p:cNvPicPr>
          <p:nvPr/>
        </p:nvPicPr>
        <p:blipFill>
          <a:blip r:embed="rId4" cstate="print"/>
          <a:srcRect/>
          <a:stretch>
            <a:fillRect/>
          </a:stretch>
        </p:blipFill>
        <p:spPr bwMode="auto">
          <a:xfrm>
            <a:off x="6019800" y="4572000"/>
            <a:ext cx="2590800" cy="1720850"/>
          </a:xfrm>
          <a:prstGeom prst="rect">
            <a:avLst/>
          </a:prstGeom>
          <a:noFill/>
          <a:ln w="9525">
            <a:noFill/>
            <a:round/>
            <a:headEnd/>
            <a:tailEnd/>
          </a:ln>
        </p:spPr>
      </p:pic>
      <p:pic>
        <p:nvPicPr>
          <p:cNvPr id="7173" name="Picture 5"/>
          <p:cNvPicPr>
            <a:picLocks noChangeAspect="1" noChangeArrowheads="1"/>
          </p:cNvPicPr>
          <p:nvPr/>
        </p:nvPicPr>
        <p:blipFill>
          <a:blip r:embed="rId5" cstate="print"/>
          <a:srcRect/>
          <a:stretch>
            <a:fillRect/>
          </a:stretch>
        </p:blipFill>
        <p:spPr bwMode="auto">
          <a:xfrm>
            <a:off x="1905000" y="3581400"/>
            <a:ext cx="1371600" cy="1108075"/>
          </a:xfrm>
          <a:prstGeom prst="rect">
            <a:avLst/>
          </a:prstGeom>
          <a:noFill/>
          <a:ln w="9525">
            <a:noFill/>
            <a:round/>
            <a:headEnd/>
            <a:tailEnd/>
          </a:ln>
        </p:spPr>
      </p:pic>
      <p:pic>
        <p:nvPicPr>
          <p:cNvPr id="7174" name="Picture 6"/>
          <p:cNvPicPr>
            <a:picLocks noChangeAspect="1" noChangeArrowheads="1"/>
          </p:cNvPicPr>
          <p:nvPr/>
        </p:nvPicPr>
        <p:blipFill>
          <a:blip r:embed="rId6" cstate="print"/>
          <a:srcRect/>
          <a:stretch>
            <a:fillRect/>
          </a:stretch>
        </p:blipFill>
        <p:spPr bwMode="auto">
          <a:xfrm>
            <a:off x="3505200" y="4114800"/>
            <a:ext cx="2133600" cy="1500188"/>
          </a:xfrm>
          <a:prstGeom prst="rect">
            <a:avLst/>
          </a:prstGeom>
          <a:noFill/>
          <a:ln w="9525">
            <a:noFill/>
            <a:round/>
            <a:headEnd/>
            <a:tailEnd/>
          </a:ln>
        </p:spPr>
      </p:pic>
      <p:sp>
        <p:nvSpPr>
          <p:cNvPr id="8" name="Slide Number Placeholder 7"/>
          <p:cNvSpPr>
            <a:spLocks noGrp="1"/>
          </p:cNvSpPr>
          <p:nvPr>
            <p:ph type="sldNum" sz="quarter" idx="12"/>
          </p:nvPr>
        </p:nvSpPr>
        <p:spPr/>
        <p:txBody>
          <a:bodyPr/>
          <a:lstStyle/>
          <a:p>
            <a:fld id="{81118C7B-98AB-449A-8A07-D4B6B3875F9B}" type="slidenum">
              <a:rPr lang="en-US" smtClean="0"/>
              <a:pPr/>
              <a:t>40</a:t>
            </a:fld>
            <a:endParaRPr lang="en-US"/>
          </a:p>
        </p:txBody>
      </p:sp>
      <p:sp>
        <p:nvSpPr>
          <p:cNvPr id="9" name="Footer Placeholder 8"/>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fill="hold" nodeType="clickEffect">
                                  <p:stCondLst>
                                    <p:cond delay="0"/>
                                  </p:stCondLst>
                                  <p:childTnLst>
                                    <p:set>
                                      <p:cBhvr additive="repl">
                                        <p:cTn id="6" dur="1" fill="hold">
                                          <p:stCondLst>
                                            <p:cond delay="0"/>
                                          </p:stCondLst>
                                        </p:cTn>
                                        <p:tgtEl>
                                          <p:spTgt spid="7172"/>
                                        </p:tgtEl>
                                        <p:attrNameLst>
                                          <p:attrName>style.visibility</p:attrName>
                                        </p:attrNameLst>
                                      </p:cBhvr>
                                      <p:to>
                                        <p:strVal val="visible"/>
                                      </p:to>
                                    </p:set>
                                    <p:animEffect transition="in" filter="dissolve">
                                      <p:cBhvr additive="repl">
                                        <p:cTn id="7" dur="500"/>
                                        <p:tgtEl>
                                          <p:spTgt spid="717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nodeType="clickEffect">
                                  <p:stCondLst>
                                    <p:cond delay="0"/>
                                  </p:stCondLst>
                                  <p:childTnLst>
                                    <p:set>
                                      <p:cBhvr additive="repl">
                                        <p:cTn id="11" dur="1" fill="hold">
                                          <p:stCondLst>
                                            <p:cond delay="0"/>
                                          </p:stCondLst>
                                        </p:cTn>
                                        <p:tgtEl>
                                          <p:spTgt spid="7173"/>
                                        </p:tgtEl>
                                        <p:attrNameLst>
                                          <p:attrName>style.visibility</p:attrName>
                                        </p:attrNameLst>
                                      </p:cBhvr>
                                      <p:to>
                                        <p:strVal val="visible"/>
                                      </p:to>
                                    </p:set>
                                    <p:animEffect transition="in" filter="dissolve">
                                      <p:cBhvr additive="repl">
                                        <p:cTn id="12" dur="500"/>
                                        <p:tgtEl>
                                          <p:spTgt spid="717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nodeType="clickEffect">
                                  <p:stCondLst>
                                    <p:cond delay="0"/>
                                  </p:stCondLst>
                                  <p:childTnLst>
                                    <p:set>
                                      <p:cBhvr additive="repl">
                                        <p:cTn id="16" dur="1" fill="hold">
                                          <p:stCondLst>
                                            <p:cond delay="0"/>
                                          </p:stCondLst>
                                        </p:cTn>
                                        <p:tgtEl>
                                          <p:spTgt spid="7174"/>
                                        </p:tgtEl>
                                        <p:attrNameLst>
                                          <p:attrName>style.visibility</p:attrName>
                                        </p:attrNameLst>
                                      </p:cBhvr>
                                      <p:to>
                                        <p:strVal val="visible"/>
                                      </p:to>
                                    </p:set>
                                    <p:animEffect transition="in" filter="dissolve">
                                      <p:cBhvr additive="repl">
                                        <p:cTn id="17" dur="500"/>
                                        <p:tgtEl>
                                          <p:spTgt spid="717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fill="hold" nodeType="clickEffect">
                                  <p:stCondLst>
                                    <p:cond delay="0"/>
                                  </p:stCondLst>
                                  <p:childTnLst>
                                    <p:set>
                                      <p:cBhvr additive="repl">
                                        <p:cTn id="21" dur="1" fill="hold">
                                          <p:stCondLst>
                                            <p:cond delay="0"/>
                                          </p:stCondLst>
                                        </p:cTn>
                                        <p:tgtEl>
                                          <p:spTgt spid="7171"/>
                                        </p:tgtEl>
                                        <p:attrNameLst>
                                          <p:attrName>style.visibility</p:attrName>
                                        </p:attrNameLst>
                                      </p:cBhvr>
                                      <p:to>
                                        <p:strVal val="visible"/>
                                      </p:to>
                                    </p:set>
                                    <p:animEffect transition="in" filter="dissolve">
                                      <p:cBhvr additive="repl">
                                        <p:cTn id="22" dur="500"/>
                                        <p:tgtEl>
                                          <p:spTgt spid="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1"/>
          <p:cNvSpPr txBox="1">
            <a:spLocks noChangeArrowheads="1"/>
          </p:cNvSpPr>
          <p:nvPr/>
        </p:nvSpPr>
        <p:spPr bwMode="auto">
          <a:xfrm>
            <a:off x="609704" y="304882"/>
            <a:ext cx="7772400" cy="7016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dirty="0">
                <a:solidFill>
                  <a:srgbClr val="C00000"/>
                </a:solidFill>
              </a:rPr>
              <a:t>The Von Neumann Architecture</a:t>
            </a:r>
          </a:p>
        </p:txBody>
      </p:sp>
      <p:sp>
        <p:nvSpPr>
          <p:cNvPr id="8194" name="Text Box 2"/>
          <p:cNvSpPr txBox="1">
            <a:spLocks noChangeArrowheads="1"/>
          </p:cNvSpPr>
          <p:nvPr/>
        </p:nvSpPr>
        <p:spPr bwMode="auto">
          <a:xfrm>
            <a:off x="304800" y="1295400"/>
            <a:ext cx="8229600" cy="5105400"/>
          </a:xfrm>
          <a:prstGeom prst="rect">
            <a:avLst/>
          </a:prstGeom>
          <a:noFill/>
          <a:ln w="9525">
            <a:noFill/>
            <a:round/>
            <a:headEnd/>
            <a:tailEnd/>
          </a:ln>
        </p:spPr>
        <p:txBody>
          <a:bodyPr/>
          <a:lstStyle/>
          <a:p>
            <a:pPr marL="608013" indent="-608013" algn="just">
              <a:spcBef>
                <a:spcPts val="750"/>
              </a:spcBef>
              <a:buFont typeface="Arial" pitchFamily="34" charset="0"/>
              <a:buChar char="•"/>
              <a:tabLst>
                <a:tab pos="1177925" algn="l"/>
                <a:tab pos="2092325" algn="l"/>
                <a:tab pos="3006725" algn="l"/>
                <a:tab pos="3921125" algn="l"/>
                <a:tab pos="4835525" algn="l"/>
                <a:tab pos="5749925" algn="l"/>
                <a:tab pos="6664325" algn="l"/>
                <a:tab pos="7578725" algn="l"/>
                <a:tab pos="8493125" algn="l"/>
                <a:tab pos="9407525" algn="l"/>
                <a:tab pos="10321925" algn="l"/>
              </a:tabLst>
            </a:pPr>
            <a:r>
              <a:rPr lang="en-US" sz="3000" dirty="0">
                <a:solidFill>
                  <a:srgbClr val="000000"/>
                </a:solidFill>
              </a:rPr>
              <a:t>Model for designing and </a:t>
            </a:r>
            <a:r>
              <a:rPr lang="en-US" sz="3000" dirty="0" smtClean="0">
                <a:solidFill>
                  <a:srgbClr val="000000"/>
                </a:solidFill>
              </a:rPr>
              <a:t>building computers</a:t>
            </a:r>
            <a:r>
              <a:rPr lang="en-US" sz="3000" dirty="0">
                <a:solidFill>
                  <a:srgbClr val="000000"/>
                </a:solidFill>
              </a:rPr>
              <a:t>, based on the following three characteristics:</a:t>
            </a:r>
          </a:p>
          <a:p>
            <a:pPr marL="989013" lvl="1" indent="-531813" algn="just">
              <a:spcBef>
                <a:spcPts val="650"/>
              </a:spcBef>
              <a:buFont typeface="Calibri" pitchFamily="34" charset="0"/>
              <a:buAutoNum type="arabicParenR"/>
              <a:tabLst>
                <a:tab pos="1177925" algn="l"/>
                <a:tab pos="2092325" algn="l"/>
                <a:tab pos="3006725" algn="l"/>
                <a:tab pos="3921125" algn="l"/>
                <a:tab pos="4835525" algn="l"/>
                <a:tab pos="5749925" algn="l"/>
                <a:tab pos="6664325" algn="l"/>
                <a:tab pos="7578725" algn="l"/>
                <a:tab pos="8493125" algn="l"/>
                <a:tab pos="9407525" algn="l"/>
                <a:tab pos="10321925" algn="l"/>
              </a:tabLst>
            </a:pPr>
            <a:r>
              <a:rPr lang="en-US" sz="2600" dirty="0">
                <a:solidFill>
                  <a:srgbClr val="000000"/>
                </a:solidFill>
              </a:rPr>
              <a:t>The computer consists of four main sub-systems:</a:t>
            </a:r>
          </a:p>
          <a:p>
            <a:pPr marL="1371600" lvl="2" indent="-457200" algn="just">
              <a:spcBef>
                <a:spcPts val="550"/>
              </a:spcBef>
              <a:buFont typeface="Arial" pitchFamily="34" charset="0"/>
              <a:buChar char="•"/>
              <a:tabLst>
                <a:tab pos="1177925" algn="l"/>
                <a:tab pos="2092325" algn="l"/>
                <a:tab pos="3006725" algn="l"/>
                <a:tab pos="3921125" algn="l"/>
                <a:tab pos="4835525" algn="l"/>
                <a:tab pos="5749925" algn="l"/>
                <a:tab pos="6664325" algn="l"/>
                <a:tab pos="7578725" algn="l"/>
                <a:tab pos="8493125" algn="l"/>
                <a:tab pos="9407525" algn="l"/>
                <a:tab pos="10321925" algn="l"/>
              </a:tabLst>
            </a:pPr>
            <a:r>
              <a:rPr lang="en-US" sz="2200" b="1" dirty="0">
                <a:solidFill>
                  <a:srgbClr val="000099"/>
                </a:solidFill>
              </a:rPr>
              <a:t>Memory</a:t>
            </a:r>
          </a:p>
          <a:p>
            <a:pPr marL="1371600" lvl="2" indent="-457200" algn="just">
              <a:spcBef>
                <a:spcPts val="550"/>
              </a:spcBef>
              <a:buFont typeface="Arial" pitchFamily="34" charset="0"/>
              <a:buChar char="•"/>
              <a:tabLst>
                <a:tab pos="1177925" algn="l"/>
                <a:tab pos="2092325" algn="l"/>
                <a:tab pos="3006725" algn="l"/>
                <a:tab pos="3921125" algn="l"/>
                <a:tab pos="4835525" algn="l"/>
                <a:tab pos="5749925" algn="l"/>
                <a:tab pos="6664325" algn="l"/>
                <a:tab pos="7578725" algn="l"/>
                <a:tab pos="8493125" algn="l"/>
                <a:tab pos="9407525" algn="l"/>
                <a:tab pos="10321925" algn="l"/>
              </a:tabLst>
            </a:pPr>
            <a:r>
              <a:rPr lang="en-US" sz="2200" b="1" dirty="0">
                <a:solidFill>
                  <a:srgbClr val="000099"/>
                </a:solidFill>
              </a:rPr>
              <a:t>ALU (Arithmetic/Logic Unit)</a:t>
            </a:r>
          </a:p>
          <a:p>
            <a:pPr marL="1371600" lvl="2" indent="-457200" algn="just">
              <a:spcBef>
                <a:spcPts val="550"/>
              </a:spcBef>
              <a:buFont typeface="Arial" pitchFamily="34" charset="0"/>
              <a:buChar char="•"/>
              <a:tabLst>
                <a:tab pos="1177925" algn="l"/>
                <a:tab pos="2092325" algn="l"/>
                <a:tab pos="3006725" algn="l"/>
                <a:tab pos="3921125" algn="l"/>
                <a:tab pos="4835525" algn="l"/>
                <a:tab pos="5749925" algn="l"/>
                <a:tab pos="6664325" algn="l"/>
                <a:tab pos="7578725" algn="l"/>
                <a:tab pos="8493125" algn="l"/>
                <a:tab pos="9407525" algn="l"/>
                <a:tab pos="10321925" algn="l"/>
              </a:tabLst>
            </a:pPr>
            <a:r>
              <a:rPr lang="en-US" sz="2200" b="1" dirty="0">
                <a:solidFill>
                  <a:srgbClr val="000099"/>
                </a:solidFill>
              </a:rPr>
              <a:t>Control Unit</a:t>
            </a:r>
          </a:p>
          <a:p>
            <a:pPr marL="1371600" lvl="2" indent="-457200" algn="just">
              <a:spcBef>
                <a:spcPts val="550"/>
              </a:spcBef>
              <a:buFont typeface="Arial" pitchFamily="34" charset="0"/>
              <a:buChar char="•"/>
              <a:tabLst>
                <a:tab pos="1177925" algn="l"/>
                <a:tab pos="2092325" algn="l"/>
                <a:tab pos="3006725" algn="l"/>
                <a:tab pos="3921125" algn="l"/>
                <a:tab pos="4835525" algn="l"/>
                <a:tab pos="5749925" algn="l"/>
                <a:tab pos="6664325" algn="l"/>
                <a:tab pos="7578725" algn="l"/>
                <a:tab pos="8493125" algn="l"/>
                <a:tab pos="9407525" algn="l"/>
                <a:tab pos="10321925" algn="l"/>
              </a:tabLst>
            </a:pPr>
            <a:r>
              <a:rPr lang="en-US" sz="2200" b="1" dirty="0" err="1">
                <a:solidFill>
                  <a:srgbClr val="000099"/>
                </a:solidFill>
              </a:rPr>
              <a:t>Input/Output</a:t>
            </a:r>
            <a:r>
              <a:rPr lang="en-US" sz="2200" b="1" dirty="0">
                <a:solidFill>
                  <a:srgbClr val="000099"/>
                </a:solidFill>
              </a:rPr>
              <a:t> System (I/O)</a:t>
            </a:r>
          </a:p>
          <a:p>
            <a:pPr marL="989013" lvl="1" indent="-531813" algn="just">
              <a:spcBef>
                <a:spcPts val="650"/>
              </a:spcBef>
              <a:buFont typeface="Calibri" pitchFamily="34" charset="0"/>
              <a:buAutoNum type="arabicParenR"/>
              <a:tabLst>
                <a:tab pos="1177925" algn="l"/>
                <a:tab pos="2092325" algn="l"/>
                <a:tab pos="3006725" algn="l"/>
                <a:tab pos="3921125" algn="l"/>
                <a:tab pos="4835525" algn="l"/>
                <a:tab pos="5749925" algn="l"/>
                <a:tab pos="6664325" algn="l"/>
                <a:tab pos="7578725" algn="l"/>
                <a:tab pos="8493125" algn="l"/>
                <a:tab pos="9407525" algn="l"/>
                <a:tab pos="10321925" algn="l"/>
              </a:tabLst>
            </a:pPr>
            <a:r>
              <a:rPr lang="en-US" sz="2600" dirty="0">
                <a:solidFill>
                  <a:srgbClr val="000000"/>
                </a:solidFill>
              </a:rPr>
              <a:t>Program is stored in memory during execution.</a:t>
            </a:r>
          </a:p>
          <a:p>
            <a:pPr marL="989013" lvl="1" indent="-531813" algn="just">
              <a:spcBef>
                <a:spcPts val="650"/>
              </a:spcBef>
              <a:buFont typeface="Calibri" pitchFamily="34" charset="0"/>
              <a:buAutoNum type="arabicParenR"/>
              <a:tabLst>
                <a:tab pos="1177925" algn="l"/>
                <a:tab pos="2092325" algn="l"/>
                <a:tab pos="3006725" algn="l"/>
                <a:tab pos="3921125" algn="l"/>
                <a:tab pos="4835525" algn="l"/>
                <a:tab pos="5749925" algn="l"/>
                <a:tab pos="6664325" algn="l"/>
                <a:tab pos="7578725" algn="l"/>
                <a:tab pos="8493125" algn="l"/>
                <a:tab pos="9407525" algn="l"/>
                <a:tab pos="10321925" algn="l"/>
              </a:tabLst>
            </a:pPr>
            <a:r>
              <a:rPr lang="en-US" sz="2600" dirty="0">
                <a:solidFill>
                  <a:srgbClr val="000000"/>
                </a:solidFill>
              </a:rPr>
              <a:t>Program instructions are executed sequentially.</a:t>
            </a:r>
          </a:p>
        </p:txBody>
      </p:sp>
      <p:sp>
        <p:nvSpPr>
          <p:cNvPr id="4" name="Slide Number Placeholder 3"/>
          <p:cNvSpPr>
            <a:spLocks noGrp="1"/>
          </p:cNvSpPr>
          <p:nvPr>
            <p:ph type="sldNum" sz="quarter" idx="12"/>
          </p:nvPr>
        </p:nvSpPr>
        <p:spPr/>
        <p:txBody>
          <a:bodyPr/>
          <a:lstStyle/>
          <a:p>
            <a:fld id="{81118C7B-98AB-449A-8A07-D4B6B3875F9B}" type="slidenum">
              <a:rPr lang="en-US" smtClean="0"/>
              <a:pPr/>
              <a:t>41</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81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additive="repl">
                                        <p:cTn id="10" dur="1" fill="hold">
                                          <p:stCondLst>
                                            <p:cond delay="0"/>
                                          </p:stCondLst>
                                        </p:cTn>
                                        <p:tgtEl>
                                          <p:spTgt spid="8194">
                                            <p:txEl>
                                              <p:pRg st="1" end="1"/>
                                            </p:txEl>
                                          </p:spTgt>
                                        </p:tgtEl>
                                        <p:attrNameLst>
                                          <p:attrName>style.visibility</p:attrName>
                                        </p:attrNameLst>
                                      </p:cBhvr>
                                      <p:to>
                                        <p:strVal val="visible"/>
                                      </p:to>
                                    </p:set>
                                  </p:childTnLst>
                                </p:cTn>
                              </p:par>
                              <p:par>
                                <p:cTn id="11" presetID="1" presetClass="entr" fill="hold" nodeType="withEffect">
                                  <p:stCondLst>
                                    <p:cond delay="0"/>
                                  </p:stCondLst>
                                  <p:childTnLst>
                                    <p:set>
                                      <p:cBhvr additive="repl">
                                        <p:cTn id="12" dur="1" fill="hold">
                                          <p:stCondLst>
                                            <p:cond delay="0"/>
                                          </p:stCondLst>
                                        </p:cTn>
                                        <p:tgtEl>
                                          <p:spTgt spid="8194">
                                            <p:txEl>
                                              <p:pRg st="2" end="2"/>
                                            </p:txEl>
                                          </p:spTgt>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8194">
                                            <p:txEl>
                                              <p:pRg st="3" end="3"/>
                                            </p:txEl>
                                          </p:spTgt>
                                        </p:tgtEl>
                                        <p:attrNameLst>
                                          <p:attrName>style.visibility</p:attrName>
                                        </p:attrNameLst>
                                      </p:cBhvr>
                                      <p:to>
                                        <p:strVal val="visible"/>
                                      </p:to>
                                    </p:set>
                                  </p:childTnLst>
                                </p:cTn>
                              </p:par>
                              <p:par>
                                <p:cTn id="15" presetID="1" presetClass="entr" fill="hold" nodeType="withEffect">
                                  <p:stCondLst>
                                    <p:cond delay="0"/>
                                  </p:stCondLst>
                                  <p:childTnLst>
                                    <p:set>
                                      <p:cBhvr additive="repl">
                                        <p:cTn id="16" dur="1" fill="hold">
                                          <p:stCondLst>
                                            <p:cond delay="0"/>
                                          </p:stCondLst>
                                        </p:cTn>
                                        <p:tgtEl>
                                          <p:spTgt spid="8194">
                                            <p:txEl>
                                              <p:pRg st="4" end="4"/>
                                            </p:txEl>
                                          </p:spTgt>
                                        </p:tgtEl>
                                        <p:attrNameLst>
                                          <p:attrName>style.visibility</p:attrName>
                                        </p:attrNameLst>
                                      </p:cBhvr>
                                      <p:to>
                                        <p:strVal val="visible"/>
                                      </p:to>
                                    </p:set>
                                  </p:childTnLst>
                                </p:cTn>
                              </p:par>
                              <p:par>
                                <p:cTn id="17" presetID="1" presetClass="entr" fill="hold" nodeType="withEffect">
                                  <p:stCondLst>
                                    <p:cond delay="0"/>
                                  </p:stCondLst>
                                  <p:childTnLst>
                                    <p:set>
                                      <p:cBhvr additive="repl">
                                        <p:cTn id="18" dur="1" fill="hold">
                                          <p:stCondLst>
                                            <p:cond delay="0"/>
                                          </p:stCondLst>
                                        </p:cTn>
                                        <p:tgtEl>
                                          <p:spTgt spid="819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additive="repl">
                                        <p:cTn id="22" dur="1" fill="hold">
                                          <p:stCondLst>
                                            <p:cond delay="0"/>
                                          </p:stCondLst>
                                        </p:cTn>
                                        <p:tgtEl>
                                          <p:spTgt spid="819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additive="repl">
                                        <p:cTn id="26" dur="1" fill="hold">
                                          <p:stCondLst>
                                            <p:cond delay="0"/>
                                          </p:stCondLst>
                                        </p:cTn>
                                        <p:tgtEl>
                                          <p:spTgt spid="819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1"/>
          <p:cNvSpPr txBox="1">
            <a:spLocks noChangeArrowheads="1"/>
          </p:cNvSpPr>
          <p:nvPr/>
        </p:nvSpPr>
        <p:spPr bwMode="auto">
          <a:xfrm>
            <a:off x="304800" y="236539"/>
            <a:ext cx="8153400" cy="1135062"/>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400" dirty="0">
                <a:solidFill>
                  <a:srgbClr val="000000"/>
                </a:solidFill>
              </a:rPr>
              <a:t>The Von Neumann Architecture</a:t>
            </a:r>
          </a:p>
        </p:txBody>
      </p:sp>
      <p:sp>
        <p:nvSpPr>
          <p:cNvPr id="11267" name="Rectangle 4"/>
          <p:cNvSpPr>
            <a:spLocks noChangeArrowheads="1"/>
          </p:cNvSpPr>
          <p:nvPr/>
        </p:nvSpPr>
        <p:spPr bwMode="auto">
          <a:xfrm>
            <a:off x="1371600" y="2097088"/>
            <a:ext cx="1828800" cy="1676400"/>
          </a:xfrm>
          <a:prstGeom prst="rect">
            <a:avLst/>
          </a:prstGeom>
          <a:solidFill>
            <a:schemeClr val="accent1"/>
          </a:solidFill>
          <a:ln w="9525">
            <a:solidFill>
              <a:schemeClr val="tx1"/>
            </a:solidFill>
            <a:miter lim="800000"/>
            <a:headEnd/>
            <a:tailEnd/>
          </a:ln>
        </p:spPr>
        <p:txBody>
          <a:bodyPr wrap="none" anchor="ctr"/>
          <a:lstStyle/>
          <a:p>
            <a:pPr algn="ctr"/>
            <a:r>
              <a:rPr lang="en-US" dirty="0">
                <a:latin typeface="Arial Narrow" pitchFamily="34" charset="0"/>
              </a:rPr>
              <a:t>Memory</a:t>
            </a:r>
            <a:endParaRPr lang="en-US" dirty="0"/>
          </a:p>
        </p:txBody>
      </p:sp>
      <p:sp>
        <p:nvSpPr>
          <p:cNvPr id="11268" name="Rectangle 5"/>
          <p:cNvSpPr>
            <a:spLocks noChangeArrowheads="1"/>
          </p:cNvSpPr>
          <p:nvPr/>
        </p:nvSpPr>
        <p:spPr bwMode="auto">
          <a:xfrm>
            <a:off x="3733800" y="2097088"/>
            <a:ext cx="2133600" cy="2743200"/>
          </a:xfrm>
          <a:prstGeom prst="rect">
            <a:avLst/>
          </a:prstGeom>
          <a:solidFill>
            <a:srgbClr val="CCFFCC"/>
          </a:solidFill>
          <a:ln w="9525">
            <a:solidFill>
              <a:schemeClr val="tx1"/>
            </a:solidFill>
            <a:miter lim="800000"/>
            <a:headEnd/>
            <a:tailEnd/>
          </a:ln>
        </p:spPr>
        <p:txBody>
          <a:bodyPr wrap="none"/>
          <a:lstStyle/>
          <a:p>
            <a:pPr algn="ctr"/>
            <a:r>
              <a:rPr lang="en-US">
                <a:solidFill>
                  <a:schemeClr val="tx1"/>
                </a:solidFill>
                <a:latin typeface="Arial Narrow" pitchFamily="34" charset="0"/>
              </a:rPr>
              <a:t>Processor (CPU)</a:t>
            </a:r>
            <a:endParaRPr lang="en-US">
              <a:solidFill>
                <a:schemeClr val="tx1"/>
              </a:solidFill>
            </a:endParaRPr>
          </a:p>
        </p:txBody>
      </p:sp>
      <p:sp>
        <p:nvSpPr>
          <p:cNvPr id="11269" name="Rectangle 6"/>
          <p:cNvSpPr>
            <a:spLocks noChangeArrowheads="1"/>
          </p:cNvSpPr>
          <p:nvPr/>
        </p:nvSpPr>
        <p:spPr bwMode="auto">
          <a:xfrm>
            <a:off x="6553200" y="2097088"/>
            <a:ext cx="1828800" cy="1600200"/>
          </a:xfrm>
          <a:prstGeom prst="rect">
            <a:avLst/>
          </a:prstGeom>
          <a:solidFill>
            <a:schemeClr val="accent1"/>
          </a:solidFill>
          <a:ln w="9525">
            <a:solidFill>
              <a:schemeClr val="tx1"/>
            </a:solidFill>
            <a:miter lim="800000"/>
            <a:headEnd/>
            <a:tailEnd/>
          </a:ln>
        </p:spPr>
        <p:txBody>
          <a:bodyPr wrap="none" anchor="ctr"/>
          <a:lstStyle/>
          <a:p>
            <a:pPr algn="ctr"/>
            <a:r>
              <a:rPr lang="en-US">
                <a:latin typeface="Arial Narrow" pitchFamily="34" charset="0"/>
              </a:rPr>
              <a:t>Input-Output</a:t>
            </a:r>
            <a:endParaRPr lang="en-US"/>
          </a:p>
        </p:txBody>
      </p:sp>
      <p:cxnSp>
        <p:nvCxnSpPr>
          <p:cNvPr id="11270" name="AutoShape 9"/>
          <p:cNvCxnSpPr>
            <a:cxnSpLocks noChangeShapeType="1"/>
            <a:stCxn id="11267" idx="0"/>
            <a:endCxn id="11268" idx="0"/>
          </p:cNvCxnSpPr>
          <p:nvPr/>
        </p:nvCxnSpPr>
        <p:spPr bwMode="auto">
          <a:xfrm rot="5400000" flipV="1">
            <a:off x="3542506" y="840582"/>
            <a:ext cx="1587" cy="2514600"/>
          </a:xfrm>
          <a:prstGeom prst="bentConnector3">
            <a:avLst>
              <a:gd name="adj1" fmla="val -14400005"/>
            </a:avLst>
          </a:prstGeom>
          <a:noFill/>
          <a:ln w="50800">
            <a:solidFill>
              <a:schemeClr val="tx1"/>
            </a:solidFill>
            <a:miter lim="800000"/>
            <a:headEnd/>
            <a:tailEnd/>
          </a:ln>
        </p:spPr>
      </p:cxnSp>
      <p:cxnSp>
        <p:nvCxnSpPr>
          <p:cNvPr id="11271" name="AutoShape 10"/>
          <p:cNvCxnSpPr>
            <a:cxnSpLocks noChangeShapeType="1"/>
            <a:stCxn id="11268" idx="0"/>
            <a:endCxn id="11269" idx="0"/>
          </p:cNvCxnSpPr>
          <p:nvPr/>
        </p:nvCxnSpPr>
        <p:spPr bwMode="auto">
          <a:xfrm rot="5400000" flipV="1">
            <a:off x="6133306" y="764382"/>
            <a:ext cx="1587" cy="2667000"/>
          </a:xfrm>
          <a:prstGeom prst="bentConnector3">
            <a:avLst>
              <a:gd name="adj1" fmla="val -14400005"/>
            </a:avLst>
          </a:prstGeom>
          <a:noFill/>
          <a:ln w="50800">
            <a:solidFill>
              <a:schemeClr val="tx1"/>
            </a:solidFill>
            <a:miter lim="800000"/>
            <a:headEnd/>
            <a:tailEnd/>
          </a:ln>
        </p:spPr>
      </p:cxnSp>
      <p:sp>
        <p:nvSpPr>
          <p:cNvPr id="11272" name="Rectangle 11"/>
          <p:cNvSpPr>
            <a:spLocks noChangeArrowheads="1"/>
          </p:cNvSpPr>
          <p:nvPr/>
        </p:nvSpPr>
        <p:spPr bwMode="auto">
          <a:xfrm>
            <a:off x="3962400" y="2859088"/>
            <a:ext cx="1600200" cy="685800"/>
          </a:xfrm>
          <a:prstGeom prst="rect">
            <a:avLst/>
          </a:prstGeom>
          <a:solidFill>
            <a:srgbClr val="00CC99"/>
          </a:solidFill>
          <a:ln w="9525">
            <a:solidFill>
              <a:schemeClr val="tx1"/>
            </a:solidFill>
            <a:miter lim="800000"/>
            <a:headEnd/>
            <a:tailEnd/>
          </a:ln>
        </p:spPr>
        <p:txBody>
          <a:bodyPr wrap="none" anchor="ctr"/>
          <a:lstStyle/>
          <a:p>
            <a:pPr algn="ctr"/>
            <a:r>
              <a:rPr lang="en-US">
                <a:latin typeface="Arial Narrow" pitchFamily="34" charset="0"/>
              </a:rPr>
              <a:t>Control Unit</a:t>
            </a:r>
            <a:endParaRPr lang="en-US"/>
          </a:p>
        </p:txBody>
      </p:sp>
      <p:sp>
        <p:nvSpPr>
          <p:cNvPr id="11273" name="Rectangle 12"/>
          <p:cNvSpPr>
            <a:spLocks noChangeArrowheads="1"/>
          </p:cNvSpPr>
          <p:nvPr/>
        </p:nvSpPr>
        <p:spPr bwMode="auto">
          <a:xfrm>
            <a:off x="3962400" y="3849688"/>
            <a:ext cx="1600200" cy="685800"/>
          </a:xfrm>
          <a:prstGeom prst="rect">
            <a:avLst/>
          </a:prstGeom>
          <a:solidFill>
            <a:srgbClr val="00CC99"/>
          </a:solidFill>
          <a:ln w="9525">
            <a:solidFill>
              <a:schemeClr val="tx1"/>
            </a:solidFill>
            <a:miter lim="800000"/>
            <a:headEnd/>
            <a:tailEnd/>
          </a:ln>
        </p:spPr>
        <p:txBody>
          <a:bodyPr wrap="none" anchor="ctr"/>
          <a:lstStyle/>
          <a:p>
            <a:pPr algn="ctr"/>
            <a:r>
              <a:rPr lang="en-US">
                <a:latin typeface="Arial Narrow" pitchFamily="34" charset="0"/>
              </a:rPr>
              <a:t>ALU</a:t>
            </a:r>
            <a:endParaRPr lang="en-US"/>
          </a:p>
        </p:txBody>
      </p:sp>
      <p:grpSp>
        <p:nvGrpSpPr>
          <p:cNvPr id="2" name="Group 28"/>
          <p:cNvGrpSpPr>
            <a:grpSpLocks/>
          </p:cNvGrpSpPr>
          <p:nvPr/>
        </p:nvGrpSpPr>
        <p:grpSpPr bwMode="auto">
          <a:xfrm>
            <a:off x="762000" y="2971800"/>
            <a:ext cx="2190750" cy="1741488"/>
            <a:chOff x="336" y="1872"/>
            <a:chExt cx="1380" cy="1097"/>
          </a:xfrm>
        </p:grpSpPr>
        <p:sp>
          <p:nvSpPr>
            <p:cNvPr id="32" name="Text Box 16"/>
            <p:cNvSpPr txBox="1">
              <a:spLocks noChangeArrowheads="1"/>
            </p:cNvSpPr>
            <p:nvPr/>
          </p:nvSpPr>
          <p:spPr bwMode="auto">
            <a:xfrm>
              <a:off x="336" y="2736"/>
              <a:ext cx="1380" cy="233"/>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none">
              <a:spAutoFit/>
            </a:bodyPr>
            <a:lstStyle/>
            <a:p>
              <a:pPr>
                <a:buFont typeface="Times New Roman" pitchFamily="16" charset="0"/>
                <a:buNone/>
                <a:defRPr/>
              </a:pPr>
              <a:r>
                <a:rPr lang="en-US" dirty="0">
                  <a:solidFill>
                    <a:schemeClr val="tx1"/>
                  </a:solidFill>
                  <a:latin typeface="Arial Narrow" pitchFamily="32" charset="0"/>
                </a:rPr>
                <a:t>Store data and program</a:t>
              </a:r>
            </a:p>
          </p:txBody>
        </p:sp>
        <p:cxnSp>
          <p:nvCxnSpPr>
            <p:cNvPr id="33" name="AutoShape 17"/>
            <p:cNvCxnSpPr>
              <a:cxnSpLocks noChangeShapeType="1"/>
            </p:cNvCxnSpPr>
            <p:nvPr/>
          </p:nvCxnSpPr>
          <p:spPr bwMode="auto">
            <a:xfrm rot="10800000" flipH="1">
              <a:off x="384" y="1872"/>
              <a:ext cx="384" cy="1031"/>
            </a:xfrm>
            <a:prstGeom prst="bentConnector3">
              <a:avLst>
                <a:gd name="adj1" fmla="val -37500"/>
              </a:avLst>
            </a:prstGeom>
            <a:ln>
              <a:headEnd/>
              <a:tailEnd type="triangle" w="med" len="med"/>
            </a:ln>
          </p:spPr>
          <p:style>
            <a:lnRef idx="2">
              <a:schemeClr val="dk1"/>
            </a:lnRef>
            <a:fillRef idx="1">
              <a:schemeClr val="lt1"/>
            </a:fillRef>
            <a:effectRef idx="0">
              <a:schemeClr val="dk1"/>
            </a:effectRef>
            <a:fontRef idx="minor">
              <a:schemeClr val="dk1"/>
            </a:fontRef>
          </p:style>
        </p:cxnSp>
      </p:grpSp>
      <p:grpSp>
        <p:nvGrpSpPr>
          <p:cNvPr id="3" name="Group 29"/>
          <p:cNvGrpSpPr>
            <a:grpSpLocks/>
          </p:cNvGrpSpPr>
          <p:nvPr/>
        </p:nvGrpSpPr>
        <p:grpSpPr bwMode="auto">
          <a:xfrm>
            <a:off x="1143000" y="3201988"/>
            <a:ext cx="2895600" cy="2273300"/>
            <a:chOff x="576" y="2017"/>
            <a:chExt cx="1824" cy="1432"/>
          </a:xfrm>
        </p:grpSpPr>
        <p:sp>
          <p:nvSpPr>
            <p:cNvPr id="11283" name="Text Box 20"/>
            <p:cNvSpPr txBox="1">
              <a:spLocks noChangeArrowheads="1"/>
            </p:cNvSpPr>
            <p:nvPr/>
          </p:nvSpPr>
          <p:spPr bwMode="auto">
            <a:xfrm>
              <a:off x="576" y="3216"/>
              <a:ext cx="1026" cy="233"/>
            </a:xfrm>
            <a:prstGeom prst="rect">
              <a:avLst/>
            </a:prstGeom>
            <a:noFill/>
            <a:ln w="9525">
              <a:noFill/>
              <a:miter lim="800000"/>
              <a:headEnd/>
              <a:tailEnd/>
            </a:ln>
          </p:spPr>
          <p:txBody>
            <a:bodyPr wrap="none">
              <a:spAutoFit/>
            </a:bodyPr>
            <a:lstStyle/>
            <a:p>
              <a:r>
                <a:rPr lang="en-US">
                  <a:solidFill>
                    <a:schemeClr val="tx1"/>
                  </a:solidFill>
                  <a:latin typeface="Arial Narrow" pitchFamily="34" charset="0"/>
                </a:rPr>
                <a:t>Execute program</a:t>
              </a:r>
            </a:p>
          </p:txBody>
        </p:sp>
        <p:cxnSp>
          <p:nvCxnSpPr>
            <p:cNvPr id="36" name="AutoShape 24"/>
            <p:cNvCxnSpPr>
              <a:cxnSpLocks noChangeShapeType="1"/>
              <a:stCxn id="11283" idx="3"/>
              <a:endCxn id="11272" idx="1"/>
            </p:cNvCxnSpPr>
            <p:nvPr/>
          </p:nvCxnSpPr>
          <p:spPr bwMode="auto">
            <a:xfrm flipV="1">
              <a:off x="1602" y="2017"/>
              <a:ext cx="798" cy="1316"/>
            </a:xfrm>
            <a:prstGeom prst="bentConnector3">
              <a:avLst>
                <a:gd name="adj1" fmla="val 50000"/>
              </a:avLst>
            </a:prstGeom>
            <a:ln>
              <a:headEnd/>
              <a:tailEnd type="triangle" w="med" len="med"/>
            </a:ln>
          </p:spPr>
          <p:style>
            <a:lnRef idx="2">
              <a:schemeClr val="dk1"/>
            </a:lnRef>
            <a:fillRef idx="0">
              <a:schemeClr val="dk1"/>
            </a:fillRef>
            <a:effectRef idx="1">
              <a:schemeClr val="dk1"/>
            </a:effectRef>
            <a:fontRef idx="minor">
              <a:schemeClr val="tx1"/>
            </a:fontRef>
          </p:style>
        </p:cxnSp>
      </p:grpSp>
      <p:grpSp>
        <p:nvGrpSpPr>
          <p:cNvPr id="4" name="Group 30"/>
          <p:cNvGrpSpPr>
            <a:grpSpLocks/>
          </p:cNvGrpSpPr>
          <p:nvPr/>
        </p:nvGrpSpPr>
        <p:grpSpPr bwMode="auto">
          <a:xfrm>
            <a:off x="2362200" y="4192588"/>
            <a:ext cx="3276600" cy="2168525"/>
            <a:chOff x="1344" y="2641"/>
            <a:chExt cx="2064" cy="1366"/>
          </a:xfrm>
        </p:grpSpPr>
        <p:sp>
          <p:nvSpPr>
            <p:cNvPr id="11281" name="Text Box 21"/>
            <p:cNvSpPr txBox="1">
              <a:spLocks noChangeArrowheads="1"/>
            </p:cNvSpPr>
            <p:nvPr/>
          </p:nvSpPr>
          <p:spPr bwMode="auto">
            <a:xfrm>
              <a:off x="1344" y="3600"/>
              <a:ext cx="1690" cy="407"/>
            </a:xfrm>
            <a:prstGeom prst="rect">
              <a:avLst/>
            </a:prstGeom>
            <a:noFill/>
            <a:ln w="9525">
              <a:noFill/>
              <a:miter lim="800000"/>
              <a:headEnd/>
              <a:tailEnd/>
            </a:ln>
          </p:spPr>
          <p:txBody>
            <a:bodyPr wrap="none">
              <a:spAutoFit/>
            </a:bodyPr>
            <a:lstStyle/>
            <a:p>
              <a:r>
                <a:rPr lang="en-US">
                  <a:solidFill>
                    <a:schemeClr val="tx1"/>
                  </a:solidFill>
                  <a:latin typeface="Arial Narrow" pitchFamily="34" charset="0"/>
                </a:rPr>
                <a:t>Do arithmetic/logic operations</a:t>
              </a:r>
              <a:br>
                <a:rPr lang="en-US">
                  <a:solidFill>
                    <a:schemeClr val="tx1"/>
                  </a:solidFill>
                  <a:latin typeface="Arial Narrow" pitchFamily="34" charset="0"/>
                </a:rPr>
              </a:br>
              <a:r>
                <a:rPr lang="en-US">
                  <a:solidFill>
                    <a:schemeClr val="tx1"/>
                  </a:solidFill>
                  <a:latin typeface="Arial Narrow" pitchFamily="34" charset="0"/>
                </a:rPr>
                <a:t>requested by program</a:t>
              </a:r>
            </a:p>
          </p:txBody>
        </p:sp>
        <p:cxnSp>
          <p:nvCxnSpPr>
            <p:cNvPr id="39" name="AutoShape 25"/>
            <p:cNvCxnSpPr>
              <a:cxnSpLocks noChangeShapeType="1"/>
              <a:stCxn id="11281" idx="3"/>
              <a:endCxn id="11273" idx="3"/>
            </p:cNvCxnSpPr>
            <p:nvPr/>
          </p:nvCxnSpPr>
          <p:spPr bwMode="auto">
            <a:xfrm flipV="1">
              <a:off x="3034" y="2641"/>
              <a:ext cx="374" cy="1163"/>
            </a:xfrm>
            <a:prstGeom prst="bentConnector3">
              <a:avLst>
                <a:gd name="adj1" fmla="val 138503"/>
              </a:avLst>
            </a:prstGeom>
            <a:ln>
              <a:headEnd/>
              <a:tailEnd type="triangle" w="med" len="med"/>
            </a:ln>
          </p:spPr>
          <p:style>
            <a:lnRef idx="2">
              <a:schemeClr val="dk1"/>
            </a:lnRef>
            <a:fillRef idx="0">
              <a:schemeClr val="dk1"/>
            </a:fillRef>
            <a:effectRef idx="1">
              <a:schemeClr val="dk1"/>
            </a:effectRef>
            <a:fontRef idx="minor">
              <a:schemeClr val="tx1"/>
            </a:fontRef>
          </p:style>
        </p:cxnSp>
      </p:grpSp>
      <p:grpSp>
        <p:nvGrpSpPr>
          <p:cNvPr id="5" name="Group 31"/>
          <p:cNvGrpSpPr>
            <a:grpSpLocks/>
          </p:cNvGrpSpPr>
          <p:nvPr/>
        </p:nvGrpSpPr>
        <p:grpSpPr bwMode="auto">
          <a:xfrm>
            <a:off x="6400800" y="2897188"/>
            <a:ext cx="2438400" cy="3048000"/>
            <a:chOff x="3888" y="1825"/>
            <a:chExt cx="1536" cy="1920"/>
          </a:xfrm>
        </p:grpSpPr>
        <p:sp>
          <p:nvSpPr>
            <p:cNvPr id="11279" name="Text Box 23"/>
            <p:cNvSpPr txBox="1">
              <a:spLocks noChangeArrowheads="1"/>
            </p:cNvSpPr>
            <p:nvPr/>
          </p:nvSpPr>
          <p:spPr bwMode="auto">
            <a:xfrm>
              <a:off x="3888" y="2640"/>
              <a:ext cx="1536" cy="1105"/>
            </a:xfrm>
            <a:prstGeom prst="rect">
              <a:avLst/>
            </a:prstGeom>
            <a:noFill/>
            <a:ln w="9525">
              <a:noFill/>
              <a:miter lim="800000"/>
              <a:headEnd/>
              <a:tailEnd/>
            </a:ln>
          </p:spPr>
          <p:txBody>
            <a:bodyPr>
              <a:spAutoFit/>
            </a:bodyPr>
            <a:lstStyle/>
            <a:p>
              <a:r>
                <a:rPr lang="en-US" dirty="0">
                  <a:solidFill>
                    <a:schemeClr val="tx1"/>
                  </a:solidFill>
                  <a:latin typeface="Arial Narrow" pitchFamily="34" charset="0"/>
                </a:rPr>
                <a:t>Communicate with</a:t>
              </a:r>
            </a:p>
            <a:p>
              <a:r>
                <a:rPr lang="en-US" dirty="0">
                  <a:solidFill>
                    <a:schemeClr val="tx1"/>
                  </a:solidFill>
                  <a:latin typeface="Arial Narrow" pitchFamily="34" charset="0"/>
                </a:rPr>
                <a:t>"outside world", e.g. </a:t>
              </a:r>
            </a:p>
            <a:p>
              <a:pPr>
                <a:buFontTx/>
                <a:buChar char="•"/>
              </a:pPr>
              <a:r>
                <a:rPr lang="en-US" dirty="0">
                  <a:solidFill>
                    <a:schemeClr val="tx1"/>
                  </a:solidFill>
                  <a:latin typeface="Arial Narrow" pitchFamily="34" charset="0"/>
                </a:rPr>
                <a:t> Screen</a:t>
              </a:r>
            </a:p>
            <a:p>
              <a:pPr>
                <a:buFontTx/>
                <a:buChar char="•"/>
              </a:pPr>
              <a:r>
                <a:rPr lang="en-US" dirty="0">
                  <a:solidFill>
                    <a:schemeClr val="tx1"/>
                  </a:solidFill>
                  <a:latin typeface="Arial Narrow" pitchFamily="34" charset="0"/>
                </a:rPr>
                <a:t> Keyboard</a:t>
              </a:r>
            </a:p>
            <a:p>
              <a:pPr>
                <a:buFontTx/>
                <a:buChar char="•"/>
              </a:pPr>
              <a:r>
                <a:rPr lang="en-US" dirty="0">
                  <a:solidFill>
                    <a:schemeClr val="tx1"/>
                  </a:solidFill>
                  <a:latin typeface="Arial Narrow" pitchFamily="34" charset="0"/>
                </a:rPr>
                <a:t> Storage devices </a:t>
              </a:r>
            </a:p>
            <a:p>
              <a:pPr>
                <a:buFontTx/>
                <a:buChar char="•"/>
              </a:pPr>
              <a:r>
                <a:rPr lang="en-US" dirty="0">
                  <a:solidFill>
                    <a:schemeClr val="tx1"/>
                  </a:solidFill>
                  <a:latin typeface="Arial Narrow" pitchFamily="34" charset="0"/>
                </a:rPr>
                <a:t> ...</a:t>
              </a:r>
            </a:p>
          </p:txBody>
        </p:sp>
        <p:cxnSp>
          <p:nvCxnSpPr>
            <p:cNvPr id="42" name="AutoShape 26"/>
            <p:cNvCxnSpPr>
              <a:cxnSpLocks noChangeShapeType="1"/>
              <a:stCxn id="11279" idx="0"/>
              <a:endCxn id="11269" idx="3"/>
            </p:cNvCxnSpPr>
            <p:nvPr/>
          </p:nvCxnSpPr>
          <p:spPr bwMode="auto">
            <a:xfrm rot="5400000" flipH="1" flipV="1">
              <a:off x="4514" y="1968"/>
              <a:ext cx="815" cy="528"/>
            </a:xfrm>
            <a:prstGeom prst="bentConnector4">
              <a:avLst>
                <a:gd name="adj1" fmla="val 19080"/>
                <a:gd name="adj2" fmla="val 127273"/>
              </a:avLst>
            </a:prstGeom>
            <a:ln>
              <a:headEnd/>
              <a:tailEnd type="triangle" w="med" len="med"/>
            </a:ln>
          </p:spPr>
          <p:style>
            <a:lnRef idx="2">
              <a:schemeClr val="dk1"/>
            </a:lnRef>
            <a:fillRef idx="0">
              <a:schemeClr val="dk1"/>
            </a:fillRef>
            <a:effectRef idx="1">
              <a:schemeClr val="dk1"/>
            </a:effectRef>
            <a:fontRef idx="minor">
              <a:schemeClr val="tx1"/>
            </a:fontRef>
          </p:style>
        </p:cxnSp>
      </p:grpSp>
      <p:sp>
        <p:nvSpPr>
          <p:cNvPr id="11278" name="Text Box 27"/>
          <p:cNvSpPr txBox="1">
            <a:spLocks noChangeArrowheads="1"/>
          </p:cNvSpPr>
          <p:nvPr/>
        </p:nvSpPr>
        <p:spPr bwMode="auto">
          <a:xfrm>
            <a:off x="6613525" y="1371600"/>
            <a:ext cx="511175" cy="369888"/>
          </a:xfrm>
          <a:prstGeom prst="rect">
            <a:avLst/>
          </a:prstGeom>
          <a:noFill/>
          <a:ln w="9525">
            <a:noFill/>
            <a:miter lim="800000"/>
            <a:headEnd/>
            <a:tailEnd/>
          </a:ln>
        </p:spPr>
        <p:txBody>
          <a:bodyPr wrap="none">
            <a:spAutoFit/>
          </a:bodyPr>
          <a:lstStyle/>
          <a:p>
            <a:r>
              <a:rPr lang="en-US">
                <a:solidFill>
                  <a:schemeClr val="tx1"/>
                </a:solidFill>
                <a:latin typeface="Arial Narrow" pitchFamily="34" charset="0"/>
              </a:rPr>
              <a:t>Bus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685902" y="381080"/>
            <a:ext cx="7772400" cy="838200"/>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400" dirty="0">
                <a:solidFill>
                  <a:srgbClr val="C00000"/>
                </a:solidFill>
              </a:rPr>
              <a:t>Simplified Architecture</a:t>
            </a:r>
          </a:p>
        </p:txBody>
      </p:sp>
      <p:pic>
        <p:nvPicPr>
          <p:cNvPr id="12291" name="Picture 2"/>
          <p:cNvPicPr>
            <a:picLocks noChangeAspect="1" noChangeArrowheads="1"/>
          </p:cNvPicPr>
          <p:nvPr/>
        </p:nvPicPr>
        <p:blipFill>
          <a:blip r:embed="rId3" cstate="print"/>
          <a:srcRect/>
          <a:stretch>
            <a:fillRect/>
          </a:stretch>
        </p:blipFill>
        <p:spPr bwMode="auto">
          <a:xfrm>
            <a:off x="1600278" y="1676446"/>
            <a:ext cx="5029068" cy="4794760"/>
          </a:xfrm>
          <a:prstGeom prst="rect">
            <a:avLst/>
          </a:prstGeom>
          <a:noFill/>
          <a:ln w="9525">
            <a:noFill/>
            <a:round/>
            <a:headEnd/>
            <a:tailEnd/>
          </a:ln>
        </p:spPr>
      </p:pic>
      <p:sp>
        <p:nvSpPr>
          <p:cNvPr id="4" name="Slide Number Placeholder 3"/>
          <p:cNvSpPr>
            <a:spLocks noGrp="1"/>
          </p:cNvSpPr>
          <p:nvPr>
            <p:ph type="sldNum" sz="quarter" idx="12"/>
          </p:nvPr>
        </p:nvSpPr>
        <p:spPr/>
        <p:txBody>
          <a:bodyPr/>
          <a:lstStyle/>
          <a:p>
            <a:fld id="{81118C7B-98AB-449A-8A07-D4B6B3875F9B}" type="slidenum">
              <a:rPr lang="en-US" smtClean="0"/>
              <a:pPr/>
              <a:t>43</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2"/>
          <p:cNvPicPr>
            <a:picLocks noChangeAspect="1" noChangeArrowheads="1"/>
          </p:cNvPicPr>
          <p:nvPr/>
        </p:nvPicPr>
        <p:blipFill>
          <a:blip r:embed="rId2" cstate="print"/>
          <a:srcRect l="19698" t="17647" r="28030" b="30392"/>
          <a:stretch>
            <a:fillRect/>
          </a:stretch>
        </p:blipFill>
        <p:spPr bwMode="auto">
          <a:xfrm>
            <a:off x="914400" y="457200"/>
            <a:ext cx="7391400" cy="56769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81118C7B-98AB-449A-8A07-D4B6B3875F9B}" type="slidenum">
              <a:rPr lang="en-US" smtClean="0"/>
              <a:pPr/>
              <a:t>44</a:t>
            </a:fld>
            <a:endParaRPr lang="en-US"/>
          </a:p>
        </p:txBody>
      </p:sp>
      <p:sp>
        <p:nvSpPr>
          <p:cNvPr id="4" name="Footer Placeholder 3"/>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Text Box 1"/>
          <p:cNvSpPr txBox="1">
            <a:spLocks noChangeArrowheads="1"/>
          </p:cNvSpPr>
          <p:nvPr/>
        </p:nvSpPr>
        <p:spPr bwMode="auto">
          <a:xfrm>
            <a:off x="457200" y="274638"/>
            <a:ext cx="8229600" cy="868362"/>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400" dirty="0">
                <a:solidFill>
                  <a:srgbClr val="000000"/>
                </a:solidFill>
              </a:rPr>
              <a:t>Memory Subsystem</a:t>
            </a:r>
          </a:p>
        </p:txBody>
      </p:sp>
      <p:sp>
        <p:nvSpPr>
          <p:cNvPr id="2" name="Text Box 2"/>
          <p:cNvSpPr txBox="1">
            <a:spLocks noChangeArrowheads="1"/>
          </p:cNvSpPr>
          <p:nvPr/>
        </p:nvSpPr>
        <p:spPr bwMode="auto">
          <a:xfrm>
            <a:off x="609600" y="1219200"/>
            <a:ext cx="8382000" cy="5486400"/>
          </a:xfrm>
          <a:prstGeom prst="rect">
            <a:avLst/>
          </a:prstGeom>
          <a:noFill/>
          <a:ln w="9525">
            <a:noFill/>
            <a:round/>
            <a:headEnd/>
            <a:tailEnd/>
          </a:ln>
        </p:spPr>
        <p:txBody>
          <a:bodyPr/>
          <a:lstStyle/>
          <a:p>
            <a:pPr marL="341313" indent="-341313" algn="l">
              <a:lnSpc>
                <a:spcPct val="90000"/>
              </a:lnSpc>
              <a:spcBef>
                <a:spcPts val="7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000" dirty="0">
                <a:solidFill>
                  <a:srgbClr val="000000"/>
                </a:solidFill>
              </a:rPr>
              <a:t>Memory, also called RAM (Random Access Memory), </a:t>
            </a:r>
          </a:p>
          <a:p>
            <a:pPr marL="741363" lvl="1" indent="-284163" algn="l">
              <a:lnSpc>
                <a:spcPct val="9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Consists of many memory cells (storage units) of a fixed size. </a:t>
            </a:r>
            <a:br>
              <a:rPr lang="en-US" sz="2400" dirty="0">
                <a:solidFill>
                  <a:srgbClr val="000000"/>
                </a:solidFill>
              </a:rPr>
            </a:br>
            <a:r>
              <a:rPr lang="en-US" sz="2400" dirty="0">
                <a:solidFill>
                  <a:srgbClr val="000000"/>
                </a:solidFill>
              </a:rPr>
              <a:t>Each cell has an address associated with it: 0, 1, …</a:t>
            </a:r>
          </a:p>
          <a:p>
            <a:pPr marL="741363" lvl="1" indent="-284163" algn="l">
              <a:lnSpc>
                <a:spcPct val="9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All accesses to memory are to a specified address.</a:t>
            </a:r>
            <a:br>
              <a:rPr lang="en-US" sz="2400" dirty="0">
                <a:solidFill>
                  <a:srgbClr val="000000"/>
                </a:solidFill>
              </a:rPr>
            </a:br>
            <a:r>
              <a:rPr lang="en-US" sz="2400" dirty="0">
                <a:solidFill>
                  <a:srgbClr val="000000"/>
                </a:solidFill>
              </a:rPr>
              <a:t>A cell is the minimum unit of access (fetch/store a complete cell).</a:t>
            </a:r>
          </a:p>
          <a:p>
            <a:pPr marL="741363" lvl="1" indent="-284163" algn="l">
              <a:lnSpc>
                <a:spcPct val="9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The time it takes to fetch/store a cell is the same for all cells.</a:t>
            </a:r>
          </a:p>
          <a:p>
            <a:pPr marL="341313" indent="-341313" algn="l">
              <a:lnSpc>
                <a:spcPct val="9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When the computer is running, both</a:t>
            </a:r>
          </a:p>
          <a:p>
            <a:pPr marL="741363" lvl="1" indent="-284163" algn="l">
              <a:lnSpc>
                <a:spcPct val="9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Program</a:t>
            </a:r>
          </a:p>
          <a:p>
            <a:pPr marL="741363" lvl="1" indent="-284163" algn="l">
              <a:lnSpc>
                <a:spcPct val="9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Data (variables)</a:t>
            </a:r>
          </a:p>
          <a:p>
            <a:pPr marL="341313" indent="-341313" algn="l">
              <a:lnSpc>
                <a:spcPct val="90000"/>
              </a:lnSpc>
              <a:spcBef>
                <a:spcPts val="70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    are stored in the memory.</a:t>
            </a:r>
          </a:p>
        </p:txBody>
      </p:sp>
      <p:sp>
        <p:nvSpPr>
          <p:cNvPr id="4" name="Slide Number Placeholder 3"/>
          <p:cNvSpPr>
            <a:spLocks noGrp="1"/>
          </p:cNvSpPr>
          <p:nvPr>
            <p:ph type="sldNum" sz="quarter" idx="12"/>
          </p:nvPr>
        </p:nvSpPr>
        <p:spPr/>
        <p:txBody>
          <a:bodyPr/>
          <a:lstStyle/>
          <a:p>
            <a:fld id="{81118C7B-98AB-449A-8A07-D4B6B3875F9B}" type="slidenum">
              <a:rPr lang="en-US" smtClean="0"/>
              <a:pPr/>
              <a:t>45</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additive="repl">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additive="repl">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additive="repl">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additive="repl">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additive="repl">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additive="repl">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additive="repl">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1"/>
          <p:cNvSpPr txBox="1">
            <a:spLocks noChangeArrowheads="1"/>
          </p:cNvSpPr>
          <p:nvPr/>
        </p:nvSpPr>
        <p:spPr bwMode="auto">
          <a:xfrm>
            <a:off x="6775450" y="6173788"/>
            <a:ext cx="2133600" cy="365125"/>
          </a:xfrm>
          <a:prstGeom prst="rect">
            <a:avLst/>
          </a:prstGeom>
          <a:noFill/>
          <a:ln w="9525">
            <a:noFill/>
            <a:round/>
            <a:headEnd/>
            <a:tailEnd/>
          </a:ln>
        </p:spPr>
        <p:txBody>
          <a:bodyPr lIns="90000" tIns="46800" rIns="90000" bIns="46800" anchor="ct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D9ED0F3-D61B-4760-8A9C-FB5A05F3AAAF}" type="slidenum">
              <a:rPr lang="en-US" sz="1200">
                <a:solidFill>
                  <a:srgbClr val="898989"/>
                </a:solidFill>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46</a:t>
            </a:fld>
            <a:endParaRPr lang="en-US" sz="1200">
              <a:solidFill>
                <a:srgbClr val="898989"/>
              </a:solidFill>
            </a:endParaRPr>
          </a:p>
        </p:txBody>
      </p:sp>
      <p:sp>
        <p:nvSpPr>
          <p:cNvPr id="15363" name="Rectangle 2"/>
          <p:cNvSpPr>
            <a:spLocks noChangeArrowheads="1"/>
          </p:cNvSpPr>
          <p:nvPr/>
        </p:nvSpPr>
        <p:spPr bwMode="auto">
          <a:xfrm>
            <a:off x="5181600" y="1219200"/>
            <a:ext cx="3581400" cy="5410200"/>
          </a:xfrm>
          <a:prstGeom prst="rect">
            <a:avLst/>
          </a:prstGeom>
          <a:solidFill>
            <a:srgbClr val="339933"/>
          </a:solidFill>
          <a:ln w="9360">
            <a:solidFill>
              <a:srgbClr val="000000"/>
            </a:solidFill>
            <a:miter lim="800000"/>
            <a:headEnd/>
            <a:tailEnd/>
          </a:ln>
        </p:spPr>
        <p:txBody>
          <a:bodyPr wrap="none" anchor="ctr"/>
          <a:lstStyle/>
          <a:p>
            <a:endParaRPr lang="en-US"/>
          </a:p>
        </p:txBody>
      </p:sp>
      <p:sp>
        <p:nvSpPr>
          <p:cNvPr id="15364" name="Text Box 3"/>
          <p:cNvSpPr txBox="1">
            <a:spLocks noChangeArrowheads="1"/>
          </p:cNvSpPr>
          <p:nvPr/>
        </p:nvSpPr>
        <p:spPr bwMode="auto">
          <a:xfrm>
            <a:off x="685800" y="228600"/>
            <a:ext cx="7772400" cy="7016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dirty="0">
                <a:solidFill>
                  <a:srgbClr val="000000"/>
                </a:solidFill>
              </a:rPr>
              <a:t>RAM</a:t>
            </a:r>
          </a:p>
        </p:txBody>
      </p:sp>
      <p:sp>
        <p:nvSpPr>
          <p:cNvPr id="2" name="Text Box 4"/>
          <p:cNvSpPr txBox="1">
            <a:spLocks noChangeArrowheads="1"/>
          </p:cNvSpPr>
          <p:nvPr/>
        </p:nvSpPr>
        <p:spPr bwMode="auto">
          <a:xfrm>
            <a:off x="381000" y="1295400"/>
            <a:ext cx="4724400" cy="5522913"/>
          </a:xfrm>
          <a:prstGeom prst="rect">
            <a:avLst/>
          </a:prstGeom>
          <a:noFill/>
          <a:ln w="9525">
            <a:noFill/>
            <a:round/>
            <a:headEnd/>
            <a:tailEnd/>
          </a:ln>
        </p:spPr>
        <p:txBody>
          <a:bodyPr/>
          <a:lstStyle/>
          <a:p>
            <a:pPr marL="341313" indent="-341313" algn="l">
              <a:lnSpc>
                <a:spcPct val="90000"/>
              </a:lnSpc>
              <a:spcBef>
                <a:spcPts val="6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600" dirty="0">
                <a:solidFill>
                  <a:srgbClr val="000000"/>
                </a:solidFill>
              </a:rPr>
              <a:t>Need to distinguish between </a:t>
            </a:r>
          </a:p>
          <a:p>
            <a:pPr marL="741363" lvl="1" indent="-284163" algn="l">
              <a:lnSpc>
                <a:spcPct val="90000"/>
              </a:lnSpc>
              <a:spcBef>
                <a:spcPts val="5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solidFill>
                  <a:srgbClr val="000000"/>
                </a:solidFill>
              </a:rPr>
              <a:t>the </a:t>
            </a:r>
            <a:r>
              <a:rPr lang="en-US" sz="2200" u="sng" dirty="0">
                <a:solidFill>
                  <a:srgbClr val="000000"/>
                </a:solidFill>
              </a:rPr>
              <a:t>address</a:t>
            </a:r>
            <a:r>
              <a:rPr lang="en-US" sz="2200" dirty="0">
                <a:solidFill>
                  <a:srgbClr val="000000"/>
                </a:solidFill>
              </a:rPr>
              <a:t> of a memory cell and the </a:t>
            </a:r>
            <a:r>
              <a:rPr lang="en-US" sz="2200" u="sng" dirty="0">
                <a:solidFill>
                  <a:srgbClr val="000000"/>
                </a:solidFill>
              </a:rPr>
              <a:t>content</a:t>
            </a:r>
            <a:r>
              <a:rPr lang="en-US" sz="2200" dirty="0">
                <a:solidFill>
                  <a:srgbClr val="000000"/>
                </a:solidFill>
              </a:rPr>
              <a:t> of a memory cell</a:t>
            </a:r>
          </a:p>
          <a:p>
            <a:pPr marL="341313" indent="-341313" algn="l">
              <a:lnSpc>
                <a:spcPct val="90000"/>
              </a:lnSpc>
              <a:spcBef>
                <a:spcPts val="6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600" dirty="0">
                <a:solidFill>
                  <a:srgbClr val="000000"/>
                </a:solidFill>
              </a:rPr>
              <a:t>Memory width (</a:t>
            </a:r>
            <a:r>
              <a:rPr lang="en-US" sz="2600" dirty="0">
                <a:solidFill>
                  <a:srgbClr val="FF6600"/>
                </a:solidFill>
              </a:rPr>
              <a:t>W</a:t>
            </a:r>
            <a:r>
              <a:rPr lang="en-US" sz="2600" dirty="0">
                <a:solidFill>
                  <a:srgbClr val="000000"/>
                </a:solidFill>
              </a:rPr>
              <a:t>):</a:t>
            </a:r>
          </a:p>
          <a:p>
            <a:pPr marL="741363" lvl="1" indent="-284163" algn="l">
              <a:lnSpc>
                <a:spcPct val="90000"/>
              </a:lnSpc>
              <a:spcBef>
                <a:spcPts val="5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solidFill>
                  <a:srgbClr val="000000"/>
                </a:solidFill>
              </a:rPr>
              <a:t>How many bits is each memory cell, typically one </a:t>
            </a:r>
            <a:r>
              <a:rPr lang="en-US" sz="2200" u="sng" dirty="0">
                <a:solidFill>
                  <a:srgbClr val="FF6600"/>
                </a:solidFill>
              </a:rPr>
              <a:t>byte</a:t>
            </a:r>
            <a:r>
              <a:rPr lang="en-US" sz="2200" dirty="0">
                <a:solidFill>
                  <a:srgbClr val="000000"/>
                </a:solidFill>
              </a:rPr>
              <a:t> (=8 bits)</a:t>
            </a:r>
          </a:p>
          <a:p>
            <a:pPr marL="341313" indent="-341313" algn="l">
              <a:lnSpc>
                <a:spcPct val="90000"/>
              </a:lnSpc>
              <a:spcBef>
                <a:spcPts val="6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600" dirty="0">
                <a:solidFill>
                  <a:srgbClr val="000000"/>
                </a:solidFill>
              </a:rPr>
              <a:t>Address width (</a:t>
            </a:r>
            <a:r>
              <a:rPr lang="en-US" sz="2600" dirty="0">
                <a:solidFill>
                  <a:srgbClr val="FF6600"/>
                </a:solidFill>
              </a:rPr>
              <a:t>N</a:t>
            </a:r>
            <a:r>
              <a:rPr lang="en-US" sz="2600" dirty="0">
                <a:solidFill>
                  <a:srgbClr val="000000"/>
                </a:solidFill>
              </a:rPr>
              <a:t>):</a:t>
            </a:r>
          </a:p>
          <a:p>
            <a:pPr marL="741363" lvl="1" indent="-284163" algn="l">
              <a:lnSpc>
                <a:spcPct val="90000"/>
              </a:lnSpc>
              <a:spcBef>
                <a:spcPts val="5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solidFill>
                  <a:srgbClr val="000000"/>
                </a:solidFill>
              </a:rPr>
              <a:t>How many bits used to represent each address, determines the maximum memory size = </a:t>
            </a:r>
            <a:r>
              <a:rPr lang="en-US" sz="2200" u="sng" dirty="0">
                <a:solidFill>
                  <a:srgbClr val="FF6600"/>
                </a:solidFill>
              </a:rPr>
              <a:t>address space</a:t>
            </a:r>
          </a:p>
          <a:p>
            <a:pPr marL="741363" lvl="1" indent="-284163" algn="l">
              <a:lnSpc>
                <a:spcPct val="90000"/>
              </a:lnSpc>
              <a:spcBef>
                <a:spcPts val="5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solidFill>
                  <a:srgbClr val="000000"/>
                </a:solidFill>
              </a:rPr>
              <a:t>If address width is </a:t>
            </a:r>
            <a:r>
              <a:rPr lang="en-US" sz="2200" dirty="0">
                <a:solidFill>
                  <a:srgbClr val="FF6600"/>
                </a:solidFill>
              </a:rPr>
              <a:t>N</a:t>
            </a:r>
            <a:r>
              <a:rPr lang="en-US" sz="2200" dirty="0">
                <a:solidFill>
                  <a:srgbClr val="000000"/>
                </a:solidFill>
              </a:rPr>
              <a:t>-bits, then address space is </a:t>
            </a:r>
            <a:r>
              <a:rPr lang="en-US" sz="2200" dirty="0">
                <a:solidFill>
                  <a:srgbClr val="FF6600"/>
                </a:solidFill>
              </a:rPr>
              <a:t>2</a:t>
            </a:r>
            <a:r>
              <a:rPr lang="en-US" sz="2200" baseline="30000" dirty="0">
                <a:solidFill>
                  <a:srgbClr val="FF6600"/>
                </a:solidFill>
              </a:rPr>
              <a:t>N</a:t>
            </a:r>
            <a:r>
              <a:rPr lang="en-US" sz="2200" dirty="0">
                <a:solidFill>
                  <a:srgbClr val="000000"/>
                </a:solidFill>
              </a:rPr>
              <a:t> (0,1,...,2</a:t>
            </a:r>
            <a:r>
              <a:rPr lang="en-US" sz="2200" baseline="30000" dirty="0">
                <a:solidFill>
                  <a:srgbClr val="000000"/>
                </a:solidFill>
              </a:rPr>
              <a:t>N</a:t>
            </a:r>
            <a:r>
              <a:rPr lang="en-US" sz="2200" dirty="0">
                <a:solidFill>
                  <a:srgbClr val="000000"/>
                </a:solidFill>
              </a:rPr>
              <a:t>-1)</a:t>
            </a:r>
          </a:p>
        </p:txBody>
      </p:sp>
      <p:sp>
        <p:nvSpPr>
          <p:cNvPr id="15366" name="Rectangle 5"/>
          <p:cNvSpPr>
            <a:spLocks noChangeArrowheads="1"/>
          </p:cNvSpPr>
          <p:nvPr/>
        </p:nvSpPr>
        <p:spPr bwMode="auto">
          <a:xfrm>
            <a:off x="6394450" y="2230438"/>
            <a:ext cx="1752600" cy="457200"/>
          </a:xfrm>
          <a:prstGeom prst="rect">
            <a:avLst/>
          </a:prstGeom>
          <a:solidFill>
            <a:srgbClr val="CCFFCC"/>
          </a:solidFill>
          <a:ln w="9360">
            <a:solidFill>
              <a:srgbClr val="000000"/>
            </a:solidFill>
            <a:miter lim="800000"/>
            <a:headEnd/>
            <a:tailEnd/>
          </a:ln>
        </p:spPr>
        <p:txBody>
          <a:bodyPr wrap="none" anchor="ctr"/>
          <a:lstStyle/>
          <a:p>
            <a:endParaRPr lang="en-US"/>
          </a:p>
        </p:txBody>
      </p:sp>
      <p:sp>
        <p:nvSpPr>
          <p:cNvPr id="15367" name="Rectangle 6"/>
          <p:cNvSpPr>
            <a:spLocks noChangeArrowheads="1"/>
          </p:cNvSpPr>
          <p:nvPr/>
        </p:nvSpPr>
        <p:spPr bwMode="auto">
          <a:xfrm>
            <a:off x="6394450" y="3551238"/>
            <a:ext cx="1828800" cy="1727200"/>
          </a:xfrm>
          <a:prstGeom prst="rect">
            <a:avLst/>
          </a:prstGeom>
          <a:solidFill>
            <a:srgbClr val="CCFFCC"/>
          </a:solidFill>
          <a:ln w="9360">
            <a:solidFill>
              <a:srgbClr val="000000"/>
            </a:solidFill>
            <a:miter lim="800000"/>
            <a:headEnd/>
            <a:tailEnd/>
          </a:ln>
        </p:spPr>
        <p:txBody>
          <a:bodyPr wrap="none" lIns="90000" tIns="46800" rIns="90000" bIns="468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b="1">
                <a:solidFill>
                  <a:srgbClr val="000000"/>
                </a:solidFill>
                <a:latin typeface="Arial Narrow" pitchFamily="34" charset="0"/>
              </a:rPr>
              <a:t>...</a:t>
            </a:r>
          </a:p>
        </p:txBody>
      </p:sp>
      <p:sp>
        <p:nvSpPr>
          <p:cNvPr id="3" name="Text Box 7"/>
          <p:cNvSpPr txBox="1">
            <a:spLocks noChangeArrowheads="1"/>
          </p:cNvSpPr>
          <p:nvPr/>
        </p:nvSpPr>
        <p:spPr bwMode="auto">
          <a:xfrm>
            <a:off x="6013450" y="2230438"/>
            <a:ext cx="244475" cy="398462"/>
          </a:xfrm>
          <a:prstGeom prst="rect">
            <a:avLst/>
          </a:prstGeom>
          <a:noFill/>
          <a:ln w="9525">
            <a:noFill/>
            <a:round/>
            <a:headEnd/>
            <a:tailEnd/>
          </a:ln>
          <a:effectLst/>
        </p:spPr>
        <p:txBody>
          <a:bodyPr lIns="90000" tIns="46800" rIns="90000" bIns="46800">
            <a:spAutoFit/>
          </a:bodyPr>
          <a:lstStyle/>
          <a:p>
            <a:pPr>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000">
                <a:solidFill>
                  <a:srgbClr val="FFFFCC"/>
                </a:solidFill>
                <a:effectLst>
                  <a:outerShdw blurRad="38100" dist="38100" dir="2700000" algn="tl">
                    <a:srgbClr val="C0C0C0"/>
                  </a:outerShdw>
                </a:effectLst>
                <a:latin typeface="Arial Narrow" pitchFamily="32" charset="0"/>
                <a:cs typeface="+mn-cs"/>
              </a:rPr>
              <a:t>0</a:t>
            </a:r>
          </a:p>
        </p:txBody>
      </p:sp>
      <p:sp>
        <p:nvSpPr>
          <p:cNvPr id="15369" name="Rectangle 8"/>
          <p:cNvSpPr>
            <a:spLocks noChangeArrowheads="1"/>
          </p:cNvSpPr>
          <p:nvPr/>
        </p:nvSpPr>
        <p:spPr bwMode="auto">
          <a:xfrm>
            <a:off x="6394450" y="3094038"/>
            <a:ext cx="1828800" cy="457200"/>
          </a:xfrm>
          <a:prstGeom prst="rect">
            <a:avLst/>
          </a:prstGeom>
          <a:solidFill>
            <a:srgbClr val="CCFFCC"/>
          </a:solidFill>
          <a:ln w="9360">
            <a:solidFill>
              <a:srgbClr val="000000"/>
            </a:solidFill>
            <a:miter lim="800000"/>
            <a:headEnd/>
            <a:tailEnd/>
          </a:ln>
        </p:spPr>
        <p:txBody>
          <a:bodyPr wrap="none" anchor="ctr"/>
          <a:lstStyle/>
          <a:p>
            <a:endParaRPr lang="en-US"/>
          </a:p>
        </p:txBody>
      </p:sp>
      <p:sp>
        <p:nvSpPr>
          <p:cNvPr id="4" name="Text Box 9"/>
          <p:cNvSpPr txBox="1">
            <a:spLocks noChangeArrowheads="1"/>
          </p:cNvSpPr>
          <p:nvPr/>
        </p:nvSpPr>
        <p:spPr bwMode="auto">
          <a:xfrm>
            <a:off x="6013450" y="2747963"/>
            <a:ext cx="244475" cy="398462"/>
          </a:xfrm>
          <a:prstGeom prst="rect">
            <a:avLst/>
          </a:prstGeom>
          <a:noFill/>
          <a:ln w="9525">
            <a:noFill/>
            <a:round/>
            <a:headEnd/>
            <a:tailEnd/>
          </a:ln>
          <a:effectLst/>
        </p:spPr>
        <p:txBody>
          <a:bodyPr lIns="90000" tIns="46800" rIns="90000" bIns="46800">
            <a:spAutoFit/>
          </a:bodyPr>
          <a:lstStyle/>
          <a:p>
            <a:pPr>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000">
                <a:solidFill>
                  <a:srgbClr val="FFFFCC"/>
                </a:solidFill>
                <a:effectLst>
                  <a:outerShdw blurRad="38100" dist="38100" dir="2700000" algn="tl">
                    <a:srgbClr val="C0C0C0"/>
                  </a:outerShdw>
                </a:effectLst>
                <a:latin typeface="Arial Narrow" pitchFamily="32" charset="0"/>
                <a:cs typeface="+mn-cs"/>
              </a:rPr>
              <a:t>1</a:t>
            </a:r>
          </a:p>
        </p:txBody>
      </p:sp>
      <p:sp>
        <p:nvSpPr>
          <p:cNvPr id="12298" name="Text Box 10"/>
          <p:cNvSpPr txBox="1">
            <a:spLocks noChangeArrowheads="1"/>
          </p:cNvSpPr>
          <p:nvPr/>
        </p:nvSpPr>
        <p:spPr bwMode="auto">
          <a:xfrm>
            <a:off x="6013450" y="3128963"/>
            <a:ext cx="244475" cy="398462"/>
          </a:xfrm>
          <a:prstGeom prst="rect">
            <a:avLst/>
          </a:prstGeom>
          <a:noFill/>
          <a:ln w="9525">
            <a:noFill/>
            <a:round/>
            <a:headEnd/>
            <a:tailEnd/>
          </a:ln>
          <a:effectLst/>
        </p:spPr>
        <p:txBody>
          <a:bodyPr lIns="90000" tIns="46800" rIns="90000" bIns="46800">
            <a:spAutoFit/>
          </a:bodyPr>
          <a:lstStyle/>
          <a:p>
            <a:pPr>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000">
                <a:solidFill>
                  <a:srgbClr val="FFFFCC"/>
                </a:solidFill>
                <a:effectLst>
                  <a:outerShdw blurRad="38100" dist="38100" dir="2700000" algn="tl">
                    <a:srgbClr val="C0C0C0"/>
                  </a:outerShdw>
                </a:effectLst>
                <a:latin typeface="Arial Narrow" pitchFamily="32" charset="0"/>
                <a:cs typeface="+mn-cs"/>
              </a:rPr>
              <a:t>2</a:t>
            </a:r>
          </a:p>
        </p:txBody>
      </p:sp>
      <p:sp>
        <p:nvSpPr>
          <p:cNvPr id="12299" name="Text Box 11"/>
          <p:cNvSpPr txBox="1">
            <a:spLocks noChangeArrowheads="1"/>
          </p:cNvSpPr>
          <p:nvPr/>
        </p:nvSpPr>
        <p:spPr bwMode="auto">
          <a:xfrm>
            <a:off x="5861050" y="5278438"/>
            <a:ext cx="685800" cy="398462"/>
          </a:xfrm>
          <a:prstGeom prst="rect">
            <a:avLst/>
          </a:prstGeom>
          <a:noFill/>
          <a:ln w="9525">
            <a:noFill/>
            <a:round/>
            <a:headEnd/>
            <a:tailEnd/>
          </a:ln>
          <a:effectLst/>
        </p:spPr>
        <p:txBody>
          <a:bodyPr lIns="90000" tIns="46800" rIns="90000" bIns="46800">
            <a:spAutoFit/>
          </a:bodyPr>
          <a:lstStyle/>
          <a:p>
            <a:pPr>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000">
                <a:solidFill>
                  <a:srgbClr val="FFFFCC"/>
                </a:solidFill>
                <a:effectLst>
                  <a:outerShdw blurRad="38100" dist="38100" dir="2700000" algn="tl">
                    <a:srgbClr val="C0C0C0"/>
                  </a:outerShdw>
                </a:effectLst>
                <a:latin typeface="Arial Narrow" pitchFamily="32" charset="0"/>
                <a:cs typeface="+mn-cs"/>
              </a:rPr>
              <a:t>2</a:t>
            </a:r>
            <a:r>
              <a:rPr lang="en-US" sz="2000" baseline="30000">
                <a:solidFill>
                  <a:srgbClr val="FFFFCC"/>
                </a:solidFill>
                <a:effectLst>
                  <a:outerShdw blurRad="38100" dist="38100" dir="2700000" algn="tl">
                    <a:srgbClr val="C0C0C0"/>
                  </a:outerShdw>
                </a:effectLst>
                <a:latin typeface="Arial Narrow" pitchFamily="32" charset="0"/>
                <a:cs typeface="+mn-cs"/>
              </a:rPr>
              <a:t>N</a:t>
            </a:r>
            <a:r>
              <a:rPr lang="en-US" sz="2000">
                <a:solidFill>
                  <a:srgbClr val="FFFFCC"/>
                </a:solidFill>
                <a:effectLst>
                  <a:outerShdw blurRad="38100" dist="38100" dir="2700000" algn="tl">
                    <a:srgbClr val="C0C0C0"/>
                  </a:outerShdw>
                </a:effectLst>
                <a:latin typeface="Arial Narrow" pitchFamily="32" charset="0"/>
                <a:cs typeface="+mn-cs"/>
              </a:rPr>
              <a:t>-1</a:t>
            </a:r>
          </a:p>
        </p:txBody>
      </p:sp>
      <p:sp>
        <p:nvSpPr>
          <p:cNvPr id="15373" name="Rectangle 12"/>
          <p:cNvSpPr>
            <a:spLocks noChangeArrowheads="1"/>
          </p:cNvSpPr>
          <p:nvPr/>
        </p:nvSpPr>
        <p:spPr bwMode="auto">
          <a:xfrm>
            <a:off x="6623050" y="2230438"/>
            <a:ext cx="228600" cy="457200"/>
          </a:xfrm>
          <a:prstGeom prst="rect">
            <a:avLst/>
          </a:prstGeom>
          <a:solidFill>
            <a:srgbClr val="CCFFCC"/>
          </a:solidFill>
          <a:ln w="9360">
            <a:solidFill>
              <a:srgbClr val="000000"/>
            </a:solidFill>
            <a:miter lim="800000"/>
            <a:headEnd/>
            <a:tailEnd/>
          </a:ln>
        </p:spPr>
        <p:txBody>
          <a:bodyPr wrap="none" anchor="ctr"/>
          <a:lstStyle/>
          <a:p>
            <a:endParaRPr lang="en-US"/>
          </a:p>
        </p:txBody>
      </p:sp>
      <p:sp>
        <p:nvSpPr>
          <p:cNvPr id="15374" name="Rectangle 13"/>
          <p:cNvSpPr>
            <a:spLocks noChangeArrowheads="1"/>
          </p:cNvSpPr>
          <p:nvPr/>
        </p:nvSpPr>
        <p:spPr bwMode="auto">
          <a:xfrm>
            <a:off x="6394450" y="2230438"/>
            <a:ext cx="228600" cy="457200"/>
          </a:xfrm>
          <a:prstGeom prst="rect">
            <a:avLst/>
          </a:prstGeom>
          <a:solidFill>
            <a:srgbClr val="CCFFCC"/>
          </a:solidFill>
          <a:ln w="9360">
            <a:solidFill>
              <a:srgbClr val="000000"/>
            </a:solidFill>
            <a:miter lim="800000"/>
            <a:headEnd/>
            <a:tailEnd/>
          </a:ln>
        </p:spPr>
        <p:txBody>
          <a:bodyPr wrap="none" anchor="ctr"/>
          <a:lstStyle/>
          <a:p>
            <a:endParaRPr lang="en-US"/>
          </a:p>
        </p:txBody>
      </p:sp>
      <p:sp>
        <p:nvSpPr>
          <p:cNvPr id="15375" name="Rectangle 14"/>
          <p:cNvSpPr>
            <a:spLocks noChangeArrowheads="1"/>
          </p:cNvSpPr>
          <p:nvPr/>
        </p:nvSpPr>
        <p:spPr bwMode="auto">
          <a:xfrm>
            <a:off x="7080250" y="2230438"/>
            <a:ext cx="228600" cy="457200"/>
          </a:xfrm>
          <a:prstGeom prst="rect">
            <a:avLst/>
          </a:prstGeom>
          <a:solidFill>
            <a:srgbClr val="CCFFCC"/>
          </a:solidFill>
          <a:ln w="9360">
            <a:solidFill>
              <a:srgbClr val="000000"/>
            </a:solidFill>
            <a:miter lim="800000"/>
            <a:headEnd/>
            <a:tailEnd/>
          </a:ln>
        </p:spPr>
        <p:txBody>
          <a:bodyPr wrap="none" anchor="ctr"/>
          <a:lstStyle/>
          <a:p>
            <a:endParaRPr lang="en-US"/>
          </a:p>
        </p:txBody>
      </p:sp>
      <p:sp>
        <p:nvSpPr>
          <p:cNvPr id="15376" name="Rectangle 15"/>
          <p:cNvSpPr>
            <a:spLocks noChangeArrowheads="1"/>
          </p:cNvSpPr>
          <p:nvPr/>
        </p:nvSpPr>
        <p:spPr bwMode="auto">
          <a:xfrm>
            <a:off x="6851650" y="2230438"/>
            <a:ext cx="228600" cy="457200"/>
          </a:xfrm>
          <a:prstGeom prst="rect">
            <a:avLst/>
          </a:prstGeom>
          <a:solidFill>
            <a:srgbClr val="CCFFCC"/>
          </a:solidFill>
          <a:ln w="9360">
            <a:solidFill>
              <a:srgbClr val="000000"/>
            </a:solidFill>
            <a:miter lim="800000"/>
            <a:headEnd/>
            <a:tailEnd/>
          </a:ln>
        </p:spPr>
        <p:txBody>
          <a:bodyPr wrap="none" anchor="ctr"/>
          <a:lstStyle/>
          <a:p>
            <a:endParaRPr lang="en-US"/>
          </a:p>
        </p:txBody>
      </p:sp>
      <p:sp>
        <p:nvSpPr>
          <p:cNvPr id="15377" name="Rectangle 16"/>
          <p:cNvSpPr>
            <a:spLocks noChangeArrowheads="1"/>
          </p:cNvSpPr>
          <p:nvPr/>
        </p:nvSpPr>
        <p:spPr bwMode="auto">
          <a:xfrm>
            <a:off x="7537450" y="2230438"/>
            <a:ext cx="228600" cy="457200"/>
          </a:xfrm>
          <a:prstGeom prst="rect">
            <a:avLst/>
          </a:prstGeom>
          <a:solidFill>
            <a:srgbClr val="CCFFCC"/>
          </a:solidFill>
          <a:ln w="9360">
            <a:solidFill>
              <a:srgbClr val="000000"/>
            </a:solidFill>
            <a:miter lim="800000"/>
            <a:headEnd/>
            <a:tailEnd/>
          </a:ln>
        </p:spPr>
        <p:txBody>
          <a:bodyPr wrap="none" anchor="ctr"/>
          <a:lstStyle/>
          <a:p>
            <a:endParaRPr lang="en-US"/>
          </a:p>
        </p:txBody>
      </p:sp>
      <p:sp>
        <p:nvSpPr>
          <p:cNvPr id="15378" name="Rectangle 17"/>
          <p:cNvSpPr>
            <a:spLocks noChangeArrowheads="1"/>
          </p:cNvSpPr>
          <p:nvPr/>
        </p:nvSpPr>
        <p:spPr bwMode="auto">
          <a:xfrm>
            <a:off x="7308850" y="2230438"/>
            <a:ext cx="228600" cy="457200"/>
          </a:xfrm>
          <a:prstGeom prst="rect">
            <a:avLst/>
          </a:prstGeom>
          <a:solidFill>
            <a:srgbClr val="CCFFCC"/>
          </a:solidFill>
          <a:ln w="9360">
            <a:solidFill>
              <a:srgbClr val="000000"/>
            </a:solidFill>
            <a:miter lim="800000"/>
            <a:headEnd/>
            <a:tailEnd/>
          </a:ln>
        </p:spPr>
        <p:txBody>
          <a:bodyPr wrap="none" anchor="ctr"/>
          <a:lstStyle/>
          <a:p>
            <a:endParaRPr lang="en-US"/>
          </a:p>
        </p:txBody>
      </p:sp>
      <p:sp>
        <p:nvSpPr>
          <p:cNvPr id="15379" name="Rectangle 18"/>
          <p:cNvSpPr>
            <a:spLocks noChangeArrowheads="1"/>
          </p:cNvSpPr>
          <p:nvPr/>
        </p:nvSpPr>
        <p:spPr bwMode="auto">
          <a:xfrm>
            <a:off x="7994650" y="2230438"/>
            <a:ext cx="228600" cy="457200"/>
          </a:xfrm>
          <a:prstGeom prst="rect">
            <a:avLst/>
          </a:prstGeom>
          <a:solidFill>
            <a:srgbClr val="CCFFCC"/>
          </a:solidFill>
          <a:ln w="9360">
            <a:solidFill>
              <a:srgbClr val="000000"/>
            </a:solidFill>
            <a:miter lim="800000"/>
            <a:headEnd/>
            <a:tailEnd/>
          </a:ln>
        </p:spPr>
        <p:txBody>
          <a:bodyPr wrap="none" anchor="ctr"/>
          <a:lstStyle/>
          <a:p>
            <a:endParaRPr lang="en-US"/>
          </a:p>
        </p:txBody>
      </p:sp>
      <p:sp>
        <p:nvSpPr>
          <p:cNvPr id="15380" name="Rectangle 19"/>
          <p:cNvSpPr>
            <a:spLocks noChangeArrowheads="1"/>
          </p:cNvSpPr>
          <p:nvPr/>
        </p:nvSpPr>
        <p:spPr bwMode="auto">
          <a:xfrm>
            <a:off x="7766050" y="2230438"/>
            <a:ext cx="228600" cy="457200"/>
          </a:xfrm>
          <a:prstGeom prst="rect">
            <a:avLst/>
          </a:prstGeom>
          <a:solidFill>
            <a:srgbClr val="CCFFCC"/>
          </a:solidFill>
          <a:ln w="9360">
            <a:solidFill>
              <a:srgbClr val="000000"/>
            </a:solidFill>
            <a:miter lim="800000"/>
            <a:headEnd/>
            <a:tailEnd/>
          </a:ln>
        </p:spPr>
        <p:txBody>
          <a:bodyPr wrap="none" anchor="ctr"/>
          <a:lstStyle/>
          <a:p>
            <a:endParaRPr lang="en-US"/>
          </a:p>
        </p:txBody>
      </p:sp>
      <p:sp>
        <p:nvSpPr>
          <p:cNvPr id="5" name="Text Box 20"/>
          <p:cNvSpPr txBox="1">
            <a:spLocks noChangeArrowheads="1"/>
          </p:cNvSpPr>
          <p:nvPr/>
        </p:nvSpPr>
        <p:spPr bwMode="auto">
          <a:xfrm>
            <a:off x="8232775" y="1828800"/>
            <a:ext cx="749300" cy="428625"/>
          </a:xfrm>
          <a:prstGeom prst="rect">
            <a:avLst/>
          </a:prstGeom>
          <a:noFill/>
          <a:ln w="9525">
            <a:noFill/>
            <a:round/>
            <a:headEnd/>
            <a:tailEnd/>
          </a:ln>
          <a:effectLst/>
        </p:spPr>
        <p:txBody>
          <a:bodyPr wrap="none" lIns="90000" tIns="46800" rIns="90000" bIns="46800">
            <a:spAutoFit/>
          </a:bodyPr>
          <a:lstStyle/>
          <a:p>
            <a:pPr>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200">
                <a:solidFill>
                  <a:srgbClr val="FF6600"/>
                </a:solidFill>
                <a:effectLst>
                  <a:outerShdw blurRad="38100" dist="38100" dir="2700000" algn="tl">
                    <a:srgbClr val="C0C0C0"/>
                  </a:outerShdw>
                </a:effectLst>
                <a:latin typeface="Arial Narrow" pitchFamily="32" charset="0"/>
                <a:cs typeface="+mn-cs"/>
              </a:rPr>
              <a:t>1 bit</a:t>
            </a:r>
          </a:p>
        </p:txBody>
      </p:sp>
      <p:cxnSp>
        <p:nvCxnSpPr>
          <p:cNvPr id="15382" name="AutoShape 21"/>
          <p:cNvCxnSpPr>
            <a:cxnSpLocks noChangeShapeType="1"/>
          </p:cNvCxnSpPr>
          <p:nvPr/>
        </p:nvCxnSpPr>
        <p:spPr bwMode="auto">
          <a:xfrm rot="10800000" flipV="1">
            <a:off x="8077200" y="2043113"/>
            <a:ext cx="155575" cy="166687"/>
          </a:xfrm>
          <a:prstGeom prst="bentConnector2">
            <a:avLst/>
          </a:prstGeom>
          <a:noFill/>
          <a:ln w="19080">
            <a:solidFill>
              <a:srgbClr val="000000"/>
            </a:solidFill>
            <a:miter lim="800000"/>
            <a:headEnd/>
            <a:tailEnd type="triangle" w="med" len="med"/>
          </a:ln>
        </p:spPr>
      </p:cxnSp>
      <p:sp>
        <p:nvSpPr>
          <p:cNvPr id="15383" name="AutoShape 22"/>
          <p:cNvSpPr>
            <a:spLocks/>
          </p:cNvSpPr>
          <p:nvPr/>
        </p:nvSpPr>
        <p:spPr bwMode="auto">
          <a:xfrm rot="-5400000">
            <a:off x="7192963" y="5011738"/>
            <a:ext cx="228600" cy="1828800"/>
          </a:xfrm>
          <a:prstGeom prst="leftBrace">
            <a:avLst>
              <a:gd name="adj1" fmla="val 66667"/>
              <a:gd name="adj2" fmla="val 50000"/>
            </a:avLst>
          </a:prstGeom>
          <a:noFill/>
          <a:ln w="19080">
            <a:solidFill>
              <a:srgbClr val="000000"/>
            </a:solidFill>
            <a:miter lim="800000"/>
            <a:headEnd/>
            <a:tailEnd/>
          </a:ln>
        </p:spPr>
        <p:txBody>
          <a:bodyPr wrap="none" anchor="ctr"/>
          <a:lstStyle/>
          <a:p>
            <a:endParaRPr lang="en-US"/>
          </a:p>
        </p:txBody>
      </p:sp>
      <p:sp>
        <p:nvSpPr>
          <p:cNvPr id="6" name="Text Box 23"/>
          <p:cNvSpPr txBox="1">
            <a:spLocks noChangeArrowheads="1"/>
          </p:cNvSpPr>
          <p:nvPr/>
        </p:nvSpPr>
        <p:spPr bwMode="auto">
          <a:xfrm>
            <a:off x="7123113" y="6040438"/>
            <a:ext cx="428625" cy="428625"/>
          </a:xfrm>
          <a:prstGeom prst="rect">
            <a:avLst/>
          </a:prstGeom>
          <a:noFill/>
          <a:ln w="9525">
            <a:noFill/>
            <a:round/>
            <a:headEnd/>
            <a:tailEnd/>
          </a:ln>
          <a:effectLst/>
        </p:spPr>
        <p:txBody>
          <a:bodyPr wrap="none" lIns="90000" tIns="46800" rIns="90000" bIns="46800">
            <a:spAutoFit/>
          </a:bodyPr>
          <a:lstStyle/>
          <a:p>
            <a:pPr>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200">
                <a:solidFill>
                  <a:srgbClr val="FF6600"/>
                </a:solidFill>
                <a:effectLst>
                  <a:outerShdw blurRad="38100" dist="38100" dir="2700000" algn="tl">
                    <a:srgbClr val="C0C0C0"/>
                  </a:outerShdw>
                </a:effectLst>
                <a:latin typeface="Arial Narrow" pitchFamily="32" charset="0"/>
                <a:cs typeface="+mn-cs"/>
              </a:rPr>
              <a:t>W</a:t>
            </a:r>
          </a:p>
        </p:txBody>
      </p:sp>
      <p:sp>
        <p:nvSpPr>
          <p:cNvPr id="12312" name="Text Box 24"/>
          <p:cNvSpPr txBox="1">
            <a:spLocks noChangeArrowheads="1"/>
          </p:cNvSpPr>
          <p:nvPr/>
        </p:nvSpPr>
        <p:spPr bwMode="auto">
          <a:xfrm>
            <a:off x="5391150" y="1554163"/>
            <a:ext cx="2520950" cy="398462"/>
          </a:xfrm>
          <a:prstGeom prst="rect">
            <a:avLst/>
          </a:prstGeom>
          <a:noFill/>
          <a:ln w="9525">
            <a:noFill/>
            <a:round/>
            <a:headEnd/>
            <a:tailEnd/>
          </a:ln>
          <a:effectLst/>
        </p:spPr>
        <p:txBody>
          <a:bodyPr wrap="none" lIns="90000" tIns="46800" rIns="90000" bIns="46800">
            <a:spAutoFit/>
          </a:bodyPr>
          <a:lstStyle/>
          <a:p>
            <a:pPr>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000">
                <a:solidFill>
                  <a:srgbClr val="FF6600"/>
                </a:solidFill>
                <a:effectLst>
                  <a:outerShdw blurRad="38100" dist="38100" dir="2700000" algn="tl">
                    <a:srgbClr val="C0C0C0"/>
                  </a:outerShdw>
                </a:effectLst>
                <a:latin typeface="Arial Narrow" pitchFamily="32" charset="0"/>
                <a:cs typeface="+mn-cs"/>
              </a:rPr>
              <a:t>0000000000000001</a:t>
            </a:r>
          </a:p>
        </p:txBody>
      </p:sp>
      <p:cxnSp>
        <p:nvCxnSpPr>
          <p:cNvPr id="15386" name="AutoShape 25"/>
          <p:cNvCxnSpPr>
            <a:cxnSpLocks noChangeShapeType="1"/>
          </p:cNvCxnSpPr>
          <p:nvPr/>
        </p:nvCxnSpPr>
        <p:spPr bwMode="auto">
          <a:xfrm rot="16200000" flipV="1">
            <a:off x="5270500" y="2197100"/>
            <a:ext cx="1117600" cy="533400"/>
          </a:xfrm>
          <a:prstGeom prst="bentConnector3">
            <a:avLst>
              <a:gd name="adj1" fmla="val 2546"/>
            </a:avLst>
          </a:prstGeom>
          <a:noFill/>
          <a:ln w="19080">
            <a:solidFill>
              <a:srgbClr val="000000"/>
            </a:solidFill>
            <a:miter lim="800000"/>
            <a:headEnd/>
            <a:tailEnd type="triangle" w="med" len="med"/>
          </a:ln>
        </p:spPr>
      </p:cxnSp>
      <p:sp>
        <p:nvSpPr>
          <p:cNvPr id="15387" name="AutoShape 26"/>
          <p:cNvSpPr>
            <a:spLocks/>
          </p:cNvSpPr>
          <p:nvPr/>
        </p:nvSpPr>
        <p:spPr bwMode="auto">
          <a:xfrm rot="5400000" flipV="1">
            <a:off x="6583363" y="615950"/>
            <a:ext cx="152400" cy="1752600"/>
          </a:xfrm>
          <a:prstGeom prst="leftBrace">
            <a:avLst>
              <a:gd name="adj1" fmla="val 95833"/>
              <a:gd name="adj2" fmla="val 50000"/>
            </a:avLst>
          </a:prstGeom>
          <a:noFill/>
          <a:ln w="19080">
            <a:solidFill>
              <a:srgbClr val="000000"/>
            </a:solidFill>
            <a:miter lim="800000"/>
            <a:headEnd/>
            <a:tailEnd/>
          </a:ln>
        </p:spPr>
        <p:txBody>
          <a:bodyPr wrap="none" anchor="ctr"/>
          <a:lstStyle/>
          <a:p>
            <a:endParaRPr lang="en-US"/>
          </a:p>
        </p:txBody>
      </p:sp>
      <p:sp>
        <p:nvSpPr>
          <p:cNvPr id="7" name="Text Box 27"/>
          <p:cNvSpPr txBox="1">
            <a:spLocks noChangeArrowheads="1"/>
          </p:cNvSpPr>
          <p:nvPr/>
        </p:nvSpPr>
        <p:spPr bwMode="auto">
          <a:xfrm>
            <a:off x="6416675" y="990600"/>
            <a:ext cx="368300" cy="428625"/>
          </a:xfrm>
          <a:prstGeom prst="rect">
            <a:avLst/>
          </a:prstGeom>
          <a:noFill/>
          <a:ln w="9525">
            <a:noFill/>
            <a:round/>
            <a:headEnd/>
            <a:tailEnd/>
          </a:ln>
          <a:effectLst/>
        </p:spPr>
        <p:txBody>
          <a:bodyPr wrap="none" lIns="90000" tIns="46800" rIns="90000" bIns="46800">
            <a:spAutoFit/>
          </a:bodyPr>
          <a:lstStyle/>
          <a:p>
            <a:pPr>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200">
                <a:solidFill>
                  <a:srgbClr val="FF6600"/>
                </a:solidFill>
                <a:effectLst>
                  <a:outerShdw blurRad="38100" dist="38100" dir="2700000" algn="tl">
                    <a:srgbClr val="C0C0C0"/>
                  </a:outerShdw>
                </a:effectLst>
                <a:latin typeface="Arial Narrow" pitchFamily="32" charset="0"/>
                <a:cs typeface="+mn-cs"/>
              </a:rPr>
              <a:t>N</a:t>
            </a:r>
          </a:p>
        </p:txBody>
      </p:sp>
      <p:grpSp>
        <p:nvGrpSpPr>
          <p:cNvPr id="8" name="Group 28"/>
          <p:cNvGrpSpPr>
            <a:grpSpLocks/>
          </p:cNvGrpSpPr>
          <p:nvPr/>
        </p:nvGrpSpPr>
        <p:grpSpPr bwMode="auto">
          <a:xfrm>
            <a:off x="6394450" y="5227638"/>
            <a:ext cx="1827213" cy="455612"/>
            <a:chOff x="4028" y="3293"/>
            <a:chExt cx="1151" cy="287"/>
          </a:xfrm>
        </p:grpSpPr>
        <p:sp>
          <p:nvSpPr>
            <p:cNvPr id="15393" name="Rectangle 29"/>
            <p:cNvSpPr>
              <a:spLocks noChangeArrowheads="1"/>
            </p:cNvSpPr>
            <p:nvPr/>
          </p:nvSpPr>
          <p:spPr bwMode="auto">
            <a:xfrm>
              <a:off x="4172" y="3293"/>
              <a:ext cx="144" cy="288"/>
            </a:xfrm>
            <a:prstGeom prst="rect">
              <a:avLst/>
            </a:prstGeom>
            <a:solidFill>
              <a:srgbClr val="CCFFCC"/>
            </a:solidFill>
            <a:ln w="9360">
              <a:solidFill>
                <a:srgbClr val="000000"/>
              </a:solidFill>
              <a:miter lim="800000"/>
              <a:headEnd/>
              <a:tailEnd/>
            </a:ln>
          </p:spPr>
          <p:txBody>
            <a:bodyPr wrap="none" anchor="ctr"/>
            <a:lstStyle/>
            <a:p>
              <a:endParaRPr lang="en-US"/>
            </a:p>
          </p:txBody>
        </p:sp>
        <p:sp>
          <p:nvSpPr>
            <p:cNvPr id="15394" name="Rectangle 30"/>
            <p:cNvSpPr>
              <a:spLocks noChangeArrowheads="1"/>
            </p:cNvSpPr>
            <p:nvPr/>
          </p:nvSpPr>
          <p:spPr bwMode="auto">
            <a:xfrm>
              <a:off x="4028" y="3293"/>
              <a:ext cx="144" cy="288"/>
            </a:xfrm>
            <a:prstGeom prst="rect">
              <a:avLst/>
            </a:prstGeom>
            <a:solidFill>
              <a:srgbClr val="CCFFCC"/>
            </a:solidFill>
            <a:ln w="9360">
              <a:solidFill>
                <a:srgbClr val="000000"/>
              </a:solidFill>
              <a:miter lim="800000"/>
              <a:headEnd/>
              <a:tailEnd/>
            </a:ln>
          </p:spPr>
          <p:txBody>
            <a:bodyPr wrap="none" anchor="ctr"/>
            <a:lstStyle/>
            <a:p>
              <a:endParaRPr lang="en-US"/>
            </a:p>
          </p:txBody>
        </p:sp>
        <p:sp>
          <p:nvSpPr>
            <p:cNvPr id="15395" name="Rectangle 31"/>
            <p:cNvSpPr>
              <a:spLocks noChangeArrowheads="1"/>
            </p:cNvSpPr>
            <p:nvPr/>
          </p:nvSpPr>
          <p:spPr bwMode="auto">
            <a:xfrm>
              <a:off x="4460" y="3293"/>
              <a:ext cx="144" cy="288"/>
            </a:xfrm>
            <a:prstGeom prst="rect">
              <a:avLst/>
            </a:prstGeom>
            <a:solidFill>
              <a:srgbClr val="CCFFCC"/>
            </a:solidFill>
            <a:ln w="9360">
              <a:solidFill>
                <a:srgbClr val="000000"/>
              </a:solidFill>
              <a:miter lim="800000"/>
              <a:headEnd/>
              <a:tailEnd/>
            </a:ln>
          </p:spPr>
          <p:txBody>
            <a:bodyPr wrap="none" anchor="ctr"/>
            <a:lstStyle/>
            <a:p>
              <a:endParaRPr lang="en-US"/>
            </a:p>
          </p:txBody>
        </p:sp>
        <p:sp>
          <p:nvSpPr>
            <p:cNvPr id="15396" name="Rectangle 32"/>
            <p:cNvSpPr>
              <a:spLocks noChangeArrowheads="1"/>
            </p:cNvSpPr>
            <p:nvPr/>
          </p:nvSpPr>
          <p:spPr bwMode="auto">
            <a:xfrm>
              <a:off x="4316" y="3293"/>
              <a:ext cx="144" cy="288"/>
            </a:xfrm>
            <a:prstGeom prst="rect">
              <a:avLst/>
            </a:prstGeom>
            <a:solidFill>
              <a:srgbClr val="CCFFCC"/>
            </a:solidFill>
            <a:ln w="9360">
              <a:solidFill>
                <a:srgbClr val="000000"/>
              </a:solidFill>
              <a:miter lim="800000"/>
              <a:headEnd/>
              <a:tailEnd/>
            </a:ln>
          </p:spPr>
          <p:txBody>
            <a:bodyPr wrap="none" anchor="ctr"/>
            <a:lstStyle/>
            <a:p>
              <a:endParaRPr lang="en-US"/>
            </a:p>
          </p:txBody>
        </p:sp>
        <p:sp>
          <p:nvSpPr>
            <p:cNvPr id="15397" name="Rectangle 33"/>
            <p:cNvSpPr>
              <a:spLocks noChangeArrowheads="1"/>
            </p:cNvSpPr>
            <p:nvPr/>
          </p:nvSpPr>
          <p:spPr bwMode="auto">
            <a:xfrm>
              <a:off x="4748" y="3293"/>
              <a:ext cx="144" cy="288"/>
            </a:xfrm>
            <a:prstGeom prst="rect">
              <a:avLst/>
            </a:prstGeom>
            <a:solidFill>
              <a:srgbClr val="CCFFCC"/>
            </a:solidFill>
            <a:ln w="9360">
              <a:solidFill>
                <a:srgbClr val="000000"/>
              </a:solidFill>
              <a:miter lim="800000"/>
              <a:headEnd/>
              <a:tailEnd/>
            </a:ln>
          </p:spPr>
          <p:txBody>
            <a:bodyPr wrap="none" anchor="ctr"/>
            <a:lstStyle/>
            <a:p>
              <a:endParaRPr lang="en-US"/>
            </a:p>
          </p:txBody>
        </p:sp>
        <p:sp>
          <p:nvSpPr>
            <p:cNvPr id="15398" name="Rectangle 34"/>
            <p:cNvSpPr>
              <a:spLocks noChangeArrowheads="1"/>
            </p:cNvSpPr>
            <p:nvPr/>
          </p:nvSpPr>
          <p:spPr bwMode="auto">
            <a:xfrm>
              <a:off x="4604" y="3293"/>
              <a:ext cx="144" cy="288"/>
            </a:xfrm>
            <a:prstGeom prst="rect">
              <a:avLst/>
            </a:prstGeom>
            <a:solidFill>
              <a:srgbClr val="CCFFCC"/>
            </a:solidFill>
            <a:ln w="9360">
              <a:solidFill>
                <a:srgbClr val="000000"/>
              </a:solidFill>
              <a:miter lim="800000"/>
              <a:headEnd/>
              <a:tailEnd/>
            </a:ln>
          </p:spPr>
          <p:txBody>
            <a:bodyPr wrap="none" anchor="ctr"/>
            <a:lstStyle/>
            <a:p>
              <a:endParaRPr lang="en-US"/>
            </a:p>
          </p:txBody>
        </p:sp>
        <p:sp>
          <p:nvSpPr>
            <p:cNvPr id="15399" name="Rectangle 35"/>
            <p:cNvSpPr>
              <a:spLocks noChangeArrowheads="1"/>
            </p:cNvSpPr>
            <p:nvPr/>
          </p:nvSpPr>
          <p:spPr bwMode="auto">
            <a:xfrm>
              <a:off x="5036" y="3293"/>
              <a:ext cx="144" cy="288"/>
            </a:xfrm>
            <a:prstGeom prst="rect">
              <a:avLst/>
            </a:prstGeom>
            <a:solidFill>
              <a:srgbClr val="CCFFCC"/>
            </a:solidFill>
            <a:ln w="9360">
              <a:solidFill>
                <a:srgbClr val="000000"/>
              </a:solidFill>
              <a:miter lim="800000"/>
              <a:headEnd/>
              <a:tailEnd/>
            </a:ln>
          </p:spPr>
          <p:txBody>
            <a:bodyPr wrap="none" anchor="ctr"/>
            <a:lstStyle/>
            <a:p>
              <a:endParaRPr lang="en-US"/>
            </a:p>
          </p:txBody>
        </p:sp>
        <p:sp>
          <p:nvSpPr>
            <p:cNvPr id="15400" name="Rectangle 36"/>
            <p:cNvSpPr>
              <a:spLocks noChangeArrowheads="1"/>
            </p:cNvSpPr>
            <p:nvPr/>
          </p:nvSpPr>
          <p:spPr bwMode="auto">
            <a:xfrm>
              <a:off x="4892" y="3293"/>
              <a:ext cx="144" cy="288"/>
            </a:xfrm>
            <a:prstGeom prst="rect">
              <a:avLst/>
            </a:prstGeom>
            <a:solidFill>
              <a:srgbClr val="CCFFCC"/>
            </a:solidFill>
            <a:ln w="9360">
              <a:solidFill>
                <a:srgbClr val="000000"/>
              </a:solidFill>
              <a:miter lim="800000"/>
              <a:headEnd/>
              <a:tailEnd/>
            </a:ln>
          </p:spPr>
          <p:txBody>
            <a:bodyPr wrap="none" anchor="ctr"/>
            <a:lstStyle/>
            <a:p>
              <a:endParaRPr lang="en-US"/>
            </a:p>
          </p:txBody>
        </p:sp>
      </p:grpSp>
      <p:sp>
        <p:nvSpPr>
          <p:cNvPr id="15390" name="Rectangle 37"/>
          <p:cNvSpPr>
            <a:spLocks noChangeArrowheads="1"/>
          </p:cNvSpPr>
          <p:nvPr/>
        </p:nvSpPr>
        <p:spPr bwMode="auto">
          <a:xfrm>
            <a:off x="6394450" y="2636838"/>
            <a:ext cx="1828800" cy="457200"/>
          </a:xfrm>
          <a:prstGeom prst="rect">
            <a:avLst/>
          </a:prstGeom>
          <a:solidFill>
            <a:srgbClr val="CCFFCC"/>
          </a:solidFill>
          <a:ln w="9360">
            <a:solidFill>
              <a:srgbClr val="000000"/>
            </a:solidFill>
            <a:miter lim="800000"/>
            <a:headEnd/>
            <a:tailEnd/>
          </a:ln>
        </p:spPr>
        <p:txBody>
          <a:bodyPr wrap="none" anchor="ctr"/>
          <a:lstStyle/>
          <a:p>
            <a:endParaRPr lang="en-US"/>
          </a:p>
        </p:txBody>
      </p:sp>
      <p:sp>
        <p:nvSpPr>
          <p:cNvPr id="15391" name="AutoShape 38"/>
          <p:cNvSpPr>
            <a:spLocks/>
          </p:cNvSpPr>
          <p:nvPr/>
        </p:nvSpPr>
        <p:spPr bwMode="auto">
          <a:xfrm flipH="1">
            <a:off x="8299450" y="2255838"/>
            <a:ext cx="152400" cy="3429000"/>
          </a:xfrm>
          <a:prstGeom prst="leftBrace">
            <a:avLst>
              <a:gd name="adj1" fmla="val 187500"/>
              <a:gd name="adj2" fmla="val 50000"/>
            </a:avLst>
          </a:prstGeom>
          <a:noFill/>
          <a:ln w="19080">
            <a:solidFill>
              <a:srgbClr val="000000"/>
            </a:solidFill>
            <a:miter lim="800000"/>
            <a:headEnd/>
            <a:tailEnd/>
          </a:ln>
        </p:spPr>
        <p:txBody>
          <a:bodyPr wrap="none" anchor="ctr"/>
          <a:lstStyle/>
          <a:p>
            <a:endParaRPr lang="en-US"/>
          </a:p>
        </p:txBody>
      </p:sp>
      <p:sp>
        <p:nvSpPr>
          <p:cNvPr id="12327" name="Text Box 39"/>
          <p:cNvSpPr txBox="1">
            <a:spLocks noChangeArrowheads="1"/>
          </p:cNvSpPr>
          <p:nvPr/>
        </p:nvSpPr>
        <p:spPr bwMode="auto">
          <a:xfrm>
            <a:off x="8451850" y="3703638"/>
            <a:ext cx="457200" cy="368300"/>
          </a:xfrm>
          <a:prstGeom prst="rect">
            <a:avLst/>
          </a:prstGeom>
          <a:noFill/>
          <a:ln w="9525">
            <a:noFill/>
            <a:round/>
            <a:headEnd/>
            <a:tailEnd/>
          </a:ln>
          <a:effectLst/>
        </p:spPr>
        <p:txBody>
          <a:bodyPr lIns="90000" tIns="46800" rIns="90000" bIns="46800">
            <a:spAutoFit/>
          </a:bodyPr>
          <a:lstStyle/>
          <a:p>
            <a:pPr>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solidFill>
                  <a:srgbClr val="FFFFCC"/>
                </a:solidFill>
                <a:effectLst>
                  <a:outerShdw blurRad="38100" dist="38100" dir="2700000" algn="tl">
                    <a:srgbClr val="C0C0C0"/>
                  </a:outerShdw>
                </a:effectLst>
                <a:latin typeface="Arial Narrow" pitchFamily="32" charset="0"/>
                <a:cs typeface="+mn-cs"/>
              </a:rPr>
              <a:t>2</a:t>
            </a:r>
            <a:r>
              <a:rPr lang="en-US" baseline="30000">
                <a:solidFill>
                  <a:srgbClr val="FFFFCC"/>
                </a:solidFill>
                <a:effectLst>
                  <a:outerShdw blurRad="38100" dist="38100" dir="2700000" algn="tl">
                    <a:srgbClr val="C0C0C0"/>
                  </a:outerShdw>
                </a:effectLst>
                <a:latin typeface="Arial Narrow" pitchFamily="32" charset="0"/>
                <a:cs typeface="+mn-cs"/>
              </a:rPr>
              <a:t>N</a:t>
            </a:r>
          </a:p>
        </p:txBody>
      </p:sp>
      <p:sp>
        <p:nvSpPr>
          <p:cNvPr id="41" name="Slide Number Placeholder 40"/>
          <p:cNvSpPr>
            <a:spLocks noGrp="1"/>
          </p:cNvSpPr>
          <p:nvPr>
            <p:ph type="sldNum" sz="quarter" idx="12"/>
          </p:nvPr>
        </p:nvSpPr>
        <p:spPr/>
        <p:txBody>
          <a:bodyPr/>
          <a:lstStyle/>
          <a:p>
            <a:fld id="{81118C7B-98AB-449A-8A07-D4B6B3875F9B}" type="slidenum">
              <a:rPr lang="en-US" smtClean="0"/>
              <a:pPr/>
              <a:t>46</a:t>
            </a:fld>
            <a:endParaRPr lang="en-US"/>
          </a:p>
        </p:txBody>
      </p:sp>
      <p:sp>
        <p:nvSpPr>
          <p:cNvPr id="42" name="Footer Placeholder 41"/>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additive="repl">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additive="repl">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fill="hold" nodeType="withEffect">
                                  <p:stCondLst>
                                    <p:cond delay="0"/>
                                  </p:stCondLst>
                                  <p:childTnLst>
                                    <p:set>
                                      <p:cBhvr additive="repl">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fill="hold" nodeType="withEffect">
                                  <p:stCondLst>
                                    <p:cond delay="0"/>
                                  </p:stCondLst>
                                  <p:childTnLst>
                                    <p:set>
                                      <p:cBhvr additive="repl">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ext Box 1"/>
          <p:cNvSpPr txBox="1">
            <a:spLocks noChangeArrowheads="1"/>
          </p:cNvSpPr>
          <p:nvPr/>
        </p:nvSpPr>
        <p:spPr bwMode="auto">
          <a:xfrm>
            <a:off x="685800" y="457200"/>
            <a:ext cx="7772400" cy="762000"/>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400">
                <a:solidFill>
                  <a:srgbClr val="000000"/>
                </a:solidFill>
              </a:rPr>
              <a:t>Memory Size / Speed</a:t>
            </a:r>
          </a:p>
        </p:txBody>
      </p:sp>
      <p:sp>
        <p:nvSpPr>
          <p:cNvPr id="2" name="Text Box 2"/>
          <p:cNvSpPr txBox="1">
            <a:spLocks noChangeArrowheads="1"/>
          </p:cNvSpPr>
          <p:nvPr/>
        </p:nvSpPr>
        <p:spPr bwMode="auto">
          <a:xfrm>
            <a:off x="533400" y="1143000"/>
            <a:ext cx="8153400" cy="4648200"/>
          </a:xfrm>
          <a:prstGeom prst="rect">
            <a:avLst/>
          </a:prstGeom>
          <a:noFill/>
          <a:ln w="9525">
            <a:noFill/>
            <a:round/>
            <a:headEnd/>
            <a:tailEnd/>
          </a:ln>
        </p:spPr>
        <p:txBody>
          <a:bodyPr/>
          <a:lstStyle/>
          <a:p>
            <a:pPr marL="341313" indent="-341313" algn="l">
              <a:lnSpc>
                <a:spcPct val="8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Typical memory in a personal computer (PC):</a:t>
            </a:r>
          </a:p>
          <a:p>
            <a:pPr marL="741363" lvl="1" indent="-284163" algn="l">
              <a:lnSpc>
                <a:spcPct val="8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 64MB - 256MB</a:t>
            </a:r>
          </a:p>
          <a:p>
            <a:pPr marL="341313" indent="-341313" algn="l">
              <a:lnSpc>
                <a:spcPct val="8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Memory sizes:</a:t>
            </a:r>
          </a:p>
          <a:p>
            <a:pPr marL="741363" lvl="1" indent="-284163" algn="l">
              <a:lnSpc>
                <a:spcPct val="8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srgbClr val="000000"/>
                </a:solidFill>
              </a:rPr>
              <a:t>Kilobyte </a:t>
            </a:r>
            <a:r>
              <a:rPr lang="en-US" sz="2000" dirty="0" smtClean="0">
                <a:solidFill>
                  <a:srgbClr val="000000"/>
                </a:solidFill>
              </a:rPr>
              <a:t>(</a:t>
            </a:r>
            <a:r>
              <a:rPr lang="en-US" sz="2000" dirty="0">
                <a:solidFill>
                  <a:srgbClr val="000000"/>
                </a:solidFill>
              </a:rPr>
              <a:t>KB)	= 2</a:t>
            </a:r>
            <a:r>
              <a:rPr lang="en-US" sz="2000" baseline="30000" dirty="0">
                <a:solidFill>
                  <a:srgbClr val="000000"/>
                </a:solidFill>
              </a:rPr>
              <a:t>10 </a:t>
            </a:r>
            <a:r>
              <a:rPr lang="en-US" sz="2000" dirty="0" smtClean="0">
                <a:solidFill>
                  <a:srgbClr val="000000"/>
                </a:solidFill>
              </a:rPr>
              <a:t>=1,024 </a:t>
            </a:r>
            <a:r>
              <a:rPr lang="en-US" sz="2000" dirty="0">
                <a:solidFill>
                  <a:srgbClr val="000000"/>
                </a:solidFill>
              </a:rPr>
              <a:t>bytes  ~  </a:t>
            </a:r>
            <a:r>
              <a:rPr lang="en-US" sz="2000" dirty="0" smtClean="0">
                <a:solidFill>
                  <a:srgbClr val="000000"/>
                </a:solidFill>
              </a:rPr>
              <a:t>1 Thousand</a:t>
            </a:r>
            <a:endParaRPr lang="en-US" sz="2000" dirty="0">
              <a:solidFill>
                <a:srgbClr val="000000"/>
              </a:solidFill>
            </a:endParaRPr>
          </a:p>
          <a:p>
            <a:pPr marL="741363" lvl="1" indent="-284163" algn="l">
              <a:lnSpc>
                <a:spcPct val="8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srgbClr val="000000"/>
                </a:solidFill>
              </a:rPr>
              <a:t>Megabyte(MB</a:t>
            </a:r>
            <a:r>
              <a:rPr lang="en-US" sz="2000" dirty="0" smtClean="0">
                <a:solidFill>
                  <a:srgbClr val="000000"/>
                </a:solidFill>
              </a:rPr>
              <a:t>)= </a:t>
            </a:r>
            <a:r>
              <a:rPr lang="en-US" sz="2000" dirty="0">
                <a:solidFill>
                  <a:srgbClr val="000000"/>
                </a:solidFill>
              </a:rPr>
              <a:t>2</a:t>
            </a:r>
            <a:r>
              <a:rPr lang="en-US" sz="2000" baseline="30000" dirty="0">
                <a:solidFill>
                  <a:srgbClr val="000000"/>
                </a:solidFill>
              </a:rPr>
              <a:t>20</a:t>
            </a:r>
            <a:r>
              <a:rPr lang="en-US" sz="2000" dirty="0">
                <a:solidFill>
                  <a:srgbClr val="000000"/>
                </a:solidFill>
              </a:rPr>
              <a:t> </a:t>
            </a:r>
            <a:r>
              <a:rPr lang="en-US" sz="2000" dirty="0" smtClean="0">
                <a:solidFill>
                  <a:srgbClr val="000000"/>
                </a:solidFill>
              </a:rPr>
              <a:t>=1,048,576 </a:t>
            </a:r>
            <a:r>
              <a:rPr lang="en-US" sz="2000" dirty="0">
                <a:solidFill>
                  <a:srgbClr val="000000"/>
                </a:solidFill>
              </a:rPr>
              <a:t>bytes  ~  1 million</a:t>
            </a:r>
          </a:p>
          <a:p>
            <a:pPr marL="741363" lvl="1" indent="-284163" algn="l">
              <a:lnSpc>
                <a:spcPct val="8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solidFill>
                  <a:srgbClr val="000000"/>
                </a:solidFill>
              </a:rPr>
              <a:t>Gigabyte(GB</a:t>
            </a:r>
            <a:r>
              <a:rPr lang="en-US" sz="2000" dirty="0">
                <a:solidFill>
                  <a:srgbClr val="000000"/>
                </a:solidFill>
              </a:rPr>
              <a:t>)	= 2</a:t>
            </a:r>
            <a:r>
              <a:rPr lang="en-US" sz="2000" baseline="30000" dirty="0">
                <a:solidFill>
                  <a:srgbClr val="000000"/>
                </a:solidFill>
              </a:rPr>
              <a:t>30</a:t>
            </a:r>
            <a:r>
              <a:rPr lang="en-US" sz="2000" dirty="0">
                <a:solidFill>
                  <a:srgbClr val="000000"/>
                </a:solidFill>
              </a:rPr>
              <a:t> = </a:t>
            </a:r>
            <a:r>
              <a:rPr lang="en-US" sz="2000" dirty="0" smtClean="0">
                <a:solidFill>
                  <a:srgbClr val="000000"/>
                </a:solidFill>
              </a:rPr>
              <a:t>1,073,741,824 </a:t>
            </a:r>
            <a:r>
              <a:rPr lang="en-US" sz="2000" dirty="0">
                <a:solidFill>
                  <a:srgbClr val="000000"/>
                </a:solidFill>
              </a:rPr>
              <a:t>bytes  ~  </a:t>
            </a:r>
            <a:r>
              <a:rPr lang="en-US" sz="2000" dirty="0" smtClean="0">
                <a:solidFill>
                  <a:srgbClr val="000000"/>
                </a:solidFill>
              </a:rPr>
              <a:t>1 </a:t>
            </a:r>
            <a:r>
              <a:rPr lang="en-US" sz="2000" dirty="0">
                <a:solidFill>
                  <a:srgbClr val="000000"/>
                </a:solidFill>
              </a:rPr>
              <a:t>billion</a:t>
            </a:r>
          </a:p>
          <a:p>
            <a:pPr marL="341313" indent="-341313" algn="l">
              <a:lnSpc>
                <a:spcPct val="8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Memory Access Time (read from/ write to memory)</a:t>
            </a:r>
          </a:p>
          <a:p>
            <a:pPr marL="741363" lvl="1" indent="-284163" algn="l">
              <a:lnSpc>
                <a:spcPct val="8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50-75 nanoseconds  (1 </a:t>
            </a:r>
            <a:r>
              <a:rPr lang="en-US" sz="2400" dirty="0" err="1">
                <a:solidFill>
                  <a:srgbClr val="000000"/>
                </a:solidFill>
              </a:rPr>
              <a:t>nsec</a:t>
            </a:r>
            <a:r>
              <a:rPr lang="en-US" sz="2400" dirty="0">
                <a:solidFill>
                  <a:srgbClr val="000000"/>
                </a:solidFill>
              </a:rPr>
              <a:t>. = 0.000000001 sec.)</a:t>
            </a:r>
          </a:p>
          <a:p>
            <a:pPr marL="341313" indent="-341313" algn="l">
              <a:lnSpc>
                <a:spcPct val="8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RAM is</a:t>
            </a:r>
          </a:p>
          <a:p>
            <a:pPr marL="741363" lvl="1" indent="-284163" algn="l">
              <a:lnSpc>
                <a:spcPct val="8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volatile (can only store when power is on)</a:t>
            </a:r>
          </a:p>
          <a:p>
            <a:pPr marL="741363" lvl="1" indent="-284163" algn="l">
              <a:lnSpc>
                <a:spcPct val="8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relatively expensive</a:t>
            </a:r>
          </a:p>
        </p:txBody>
      </p:sp>
      <p:sp>
        <p:nvSpPr>
          <p:cNvPr id="4" name="Slide Number Placeholder 3"/>
          <p:cNvSpPr>
            <a:spLocks noGrp="1"/>
          </p:cNvSpPr>
          <p:nvPr>
            <p:ph type="sldNum" sz="quarter" idx="12"/>
          </p:nvPr>
        </p:nvSpPr>
        <p:spPr/>
        <p:txBody>
          <a:bodyPr/>
          <a:lstStyle/>
          <a:p>
            <a:fld id="{81118C7B-98AB-449A-8A07-D4B6B3875F9B}" type="slidenum">
              <a:rPr lang="en-US" smtClean="0"/>
              <a:pPr/>
              <a:t>47</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additive="repl">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fill="hold" nodeType="withEffect">
                                  <p:stCondLst>
                                    <p:cond delay="0"/>
                                  </p:stCondLst>
                                  <p:childTnLst>
                                    <p:set>
                                      <p:cBhvr additive="repl">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fill="hold" nodeType="withEffect">
                                  <p:stCondLst>
                                    <p:cond delay="0"/>
                                  </p:stCondLst>
                                  <p:childTnLst>
                                    <p:set>
                                      <p:cBhvr additive="repl">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additive="repl">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fill="hold" nodeType="withEffect">
                                  <p:stCondLst>
                                    <p:cond delay="0"/>
                                  </p:stCondLst>
                                  <p:childTnLst>
                                    <p:set>
                                      <p:cBhvr additive="repl">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additive="repl">
                                        <p:cTn id="28" dur="1" fill="hold">
                                          <p:stCondLst>
                                            <p:cond delay="0"/>
                                          </p:stCondLst>
                                        </p:cTn>
                                        <p:tgtEl>
                                          <p:spTgt spid="2">
                                            <p:txEl>
                                              <p:pRg st="8" end="8"/>
                                            </p:txEl>
                                          </p:spTgt>
                                        </p:tgtEl>
                                        <p:attrNameLst>
                                          <p:attrName>style.visibility</p:attrName>
                                        </p:attrNameLst>
                                      </p:cBhvr>
                                      <p:to>
                                        <p:strVal val="visible"/>
                                      </p:to>
                                    </p:set>
                                  </p:childTnLst>
                                </p:cTn>
                              </p:par>
                              <p:par>
                                <p:cTn id="29" presetID="1" presetClass="entr" fill="hold" nodeType="withEffect">
                                  <p:stCondLst>
                                    <p:cond delay="0"/>
                                  </p:stCondLst>
                                  <p:childTnLst>
                                    <p:set>
                                      <p:cBhvr additive="repl">
                                        <p:cTn id="30" dur="1" fill="hold">
                                          <p:stCondLst>
                                            <p:cond delay="0"/>
                                          </p:stCondLst>
                                        </p:cTn>
                                        <p:tgtEl>
                                          <p:spTgt spid="2">
                                            <p:txEl>
                                              <p:pRg st="9" end="9"/>
                                            </p:txEl>
                                          </p:spTgt>
                                        </p:tgtEl>
                                        <p:attrNameLst>
                                          <p:attrName>style.visibility</p:attrName>
                                        </p:attrNameLst>
                                      </p:cBhvr>
                                      <p:to>
                                        <p:strVal val="visible"/>
                                      </p:to>
                                    </p:set>
                                  </p:childTnLst>
                                </p:cTn>
                              </p:par>
                              <p:par>
                                <p:cTn id="31" presetID="1" presetClass="entr" fill="hold" nodeType="withEffect">
                                  <p:stCondLst>
                                    <p:cond delay="0"/>
                                  </p:stCondLst>
                                  <p:childTnLst>
                                    <p:set>
                                      <p:cBhvr additive="repl">
                                        <p:cTn id="3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1"/>
          <p:cNvSpPr txBox="1">
            <a:spLocks noChangeArrowheads="1"/>
          </p:cNvSpPr>
          <p:nvPr/>
        </p:nvSpPr>
        <p:spPr bwMode="auto">
          <a:xfrm>
            <a:off x="685800" y="525463"/>
            <a:ext cx="7772400" cy="7016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dirty="0">
                <a:solidFill>
                  <a:srgbClr val="000000"/>
                </a:solidFill>
              </a:rPr>
              <a:t>Operations on Memory </a:t>
            </a:r>
          </a:p>
        </p:txBody>
      </p:sp>
      <p:sp>
        <p:nvSpPr>
          <p:cNvPr id="2" name="Text Box 2"/>
          <p:cNvSpPr txBox="1">
            <a:spLocks noChangeArrowheads="1"/>
          </p:cNvSpPr>
          <p:nvPr/>
        </p:nvSpPr>
        <p:spPr bwMode="auto">
          <a:xfrm>
            <a:off x="457200" y="1295400"/>
            <a:ext cx="8458200" cy="5284788"/>
          </a:xfrm>
          <a:prstGeom prst="rect">
            <a:avLst/>
          </a:prstGeom>
          <a:noFill/>
          <a:ln w="9525">
            <a:noFill/>
            <a:round/>
            <a:headEnd/>
            <a:tailEnd/>
          </a:ln>
        </p:spPr>
        <p:txBody>
          <a:bodyPr/>
          <a:lstStyle/>
          <a:p>
            <a:pPr marL="341313" indent="-341313" algn="l">
              <a:spcBef>
                <a:spcPts val="6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600" dirty="0">
                <a:solidFill>
                  <a:srgbClr val="000000"/>
                </a:solidFill>
              </a:rPr>
              <a:t>Fetch (address):</a:t>
            </a:r>
          </a:p>
          <a:p>
            <a:pPr marL="741363" lvl="1" indent="-284163" algn="l">
              <a:spcBef>
                <a:spcPts val="5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solidFill>
                  <a:srgbClr val="000000"/>
                </a:solidFill>
              </a:rPr>
              <a:t>Fetch a copy of the content of memory cell with the specified address.</a:t>
            </a:r>
          </a:p>
          <a:p>
            <a:pPr marL="741363" lvl="1" indent="-284163" algn="l">
              <a:spcBef>
                <a:spcPts val="5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solidFill>
                  <a:srgbClr val="000000"/>
                </a:solidFill>
              </a:rPr>
              <a:t>Non-destructive, copies value in memory cell.</a:t>
            </a:r>
          </a:p>
          <a:p>
            <a:pPr marL="341313" indent="-341313" algn="l">
              <a:spcBef>
                <a:spcPts val="6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600" dirty="0">
                <a:solidFill>
                  <a:srgbClr val="000000"/>
                </a:solidFill>
              </a:rPr>
              <a:t>Store (address, value):</a:t>
            </a:r>
          </a:p>
          <a:p>
            <a:pPr marL="741363" lvl="1" indent="-284163" algn="l">
              <a:spcBef>
                <a:spcPts val="5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solidFill>
                  <a:srgbClr val="000000"/>
                </a:solidFill>
              </a:rPr>
              <a:t>Store the specified value into the memory cell specified by address.</a:t>
            </a:r>
          </a:p>
          <a:p>
            <a:pPr marL="741363" lvl="1" indent="-284163" algn="l">
              <a:spcBef>
                <a:spcPts val="5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solidFill>
                  <a:srgbClr val="000000"/>
                </a:solidFill>
              </a:rPr>
              <a:t>Destructive, overwrites the previous value of the memory cell.</a:t>
            </a:r>
          </a:p>
          <a:p>
            <a:pPr marL="341313" indent="-341313" algn="l">
              <a:spcBef>
                <a:spcPts val="6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600" dirty="0">
                <a:solidFill>
                  <a:srgbClr val="000000"/>
                </a:solidFill>
              </a:rPr>
              <a:t>The memory system is interfaced via:</a:t>
            </a:r>
          </a:p>
          <a:p>
            <a:pPr marL="741363" lvl="1" indent="-284163" algn="l">
              <a:spcBef>
                <a:spcPts val="5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solidFill>
                  <a:srgbClr val="000000"/>
                </a:solidFill>
              </a:rPr>
              <a:t>Memory Address Register (MAR)</a:t>
            </a:r>
          </a:p>
          <a:p>
            <a:pPr marL="741363" lvl="1" indent="-284163" algn="l">
              <a:spcBef>
                <a:spcPts val="5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solidFill>
                  <a:srgbClr val="000000"/>
                </a:solidFill>
              </a:rPr>
              <a:t>Memory Data Register (MDR)</a:t>
            </a:r>
          </a:p>
          <a:p>
            <a:pPr marL="741363" lvl="1" indent="-284163" algn="l">
              <a:spcBef>
                <a:spcPts val="5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solidFill>
                  <a:srgbClr val="000000"/>
                </a:solidFill>
              </a:rPr>
              <a:t>Fetch/Store signal</a:t>
            </a:r>
          </a:p>
        </p:txBody>
      </p:sp>
      <p:sp>
        <p:nvSpPr>
          <p:cNvPr id="4" name="Slide Number Placeholder 3"/>
          <p:cNvSpPr>
            <a:spLocks noGrp="1"/>
          </p:cNvSpPr>
          <p:nvPr>
            <p:ph type="sldNum" sz="quarter" idx="12"/>
          </p:nvPr>
        </p:nvSpPr>
        <p:spPr/>
        <p:txBody>
          <a:bodyPr/>
          <a:lstStyle/>
          <a:p>
            <a:fld id="{81118C7B-98AB-449A-8A07-D4B6B3875F9B}" type="slidenum">
              <a:rPr lang="en-US" smtClean="0"/>
              <a:pPr/>
              <a:t>48</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fill="hold" nodeType="withEffect">
                                  <p:stCondLst>
                                    <p:cond delay="0"/>
                                  </p:stCondLst>
                                  <p:childTnLst>
                                    <p:set>
                                      <p:cBhvr additive="repl">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additive="repl">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fill="hold" nodeType="withEffect">
                                  <p:stCondLst>
                                    <p:cond delay="0"/>
                                  </p:stCondLst>
                                  <p:childTnLst>
                                    <p:set>
                                      <p:cBhvr additive="repl">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fill="hold" nodeType="withEffect">
                                  <p:stCondLst>
                                    <p:cond delay="0"/>
                                  </p:stCondLst>
                                  <p:childTnLst>
                                    <p:set>
                                      <p:cBhvr additive="repl">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additive="repl">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fill="hold" nodeType="withEffect">
                                  <p:stCondLst>
                                    <p:cond delay="0"/>
                                  </p:stCondLst>
                                  <p:childTnLst>
                                    <p:set>
                                      <p:cBhvr additive="repl">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fill="hold" nodeType="withEffect">
                                  <p:stCondLst>
                                    <p:cond delay="0"/>
                                  </p:stCondLst>
                                  <p:childTnLst>
                                    <p:set>
                                      <p:cBhvr additive="repl">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fill="hold" nodeType="withEffect">
                                  <p:stCondLst>
                                    <p:cond delay="0"/>
                                  </p:stCondLst>
                                  <p:childTnLst>
                                    <p:set>
                                      <p:cBhvr additive="repl">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Text Box 1"/>
          <p:cNvSpPr txBox="1">
            <a:spLocks noChangeArrowheads="1"/>
          </p:cNvSpPr>
          <p:nvPr/>
        </p:nvSpPr>
        <p:spPr bwMode="auto">
          <a:xfrm>
            <a:off x="228600" y="373063"/>
            <a:ext cx="8229600" cy="769937"/>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600" dirty="0" smtClean="0">
                <a:solidFill>
                  <a:srgbClr val="000000"/>
                </a:solidFill>
              </a:rPr>
              <a:t>Structure </a:t>
            </a:r>
            <a:r>
              <a:rPr lang="en-US" sz="3600" dirty="0">
                <a:solidFill>
                  <a:srgbClr val="000000"/>
                </a:solidFill>
              </a:rPr>
              <a:t>of the Memory Subsystem</a:t>
            </a:r>
          </a:p>
        </p:txBody>
      </p:sp>
      <p:sp>
        <p:nvSpPr>
          <p:cNvPr id="2" name="Text Box 2"/>
          <p:cNvSpPr txBox="1">
            <a:spLocks noChangeArrowheads="1"/>
          </p:cNvSpPr>
          <p:nvPr/>
        </p:nvSpPr>
        <p:spPr bwMode="auto">
          <a:xfrm>
            <a:off x="3810000" y="1143000"/>
            <a:ext cx="5181600" cy="5099050"/>
          </a:xfrm>
          <a:prstGeom prst="rect">
            <a:avLst/>
          </a:prstGeom>
          <a:noFill/>
          <a:ln w="9525">
            <a:noFill/>
            <a:round/>
            <a:headEnd/>
            <a:tailEnd/>
          </a:ln>
        </p:spPr>
        <p:txBody>
          <a:bodyPr/>
          <a:lstStyle/>
          <a:p>
            <a:pPr marL="341313" indent="-341313" algn="l">
              <a:lnSpc>
                <a:spcPct val="9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Fetch(address)</a:t>
            </a:r>
          </a:p>
          <a:p>
            <a:pPr marL="741363" lvl="1" indent="-284163" algn="l">
              <a:lnSpc>
                <a:spcPct val="9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Load address into MAR.</a:t>
            </a:r>
          </a:p>
          <a:p>
            <a:pPr marL="741363" lvl="1" indent="-284163" algn="l">
              <a:lnSpc>
                <a:spcPct val="9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Decode the address in MAR.</a:t>
            </a:r>
          </a:p>
          <a:p>
            <a:pPr marL="741363" lvl="1" indent="-284163" algn="l">
              <a:lnSpc>
                <a:spcPct val="9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Copy the content of memory cell with specified address into MDR.</a:t>
            </a:r>
          </a:p>
          <a:p>
            <a:pPr marL="341313" indent="-341313" algn="l">
              <a:lnSpc>
                <a:spcPct val="9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Store(address, value)</a:t>
            </a:r>
          </a:p>
          <a:p>
            <a:pPr marL="741363" lvl="1" indent="-284163" algn="l">
              <a:lnSpc>
                <a:spcPct val="9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Load the address into MAR.</a:t>
            </a:r>
          </a:p>
          <a:p>
            <a:pPr marL="741363" lvl="1" indent="-284163" algn="l">
              <a:lnSpc>
                <a:spcPct val="9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Load the value into MDR.</a:t>
            </a:r>
          </a:p>
          <a:p>
            <a:pPr marL="741363" lvl="1" indent="-284163" algn="l">
              <a:lnSpc>
                <a:spcPct val="9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Decode the address in MAR</a:t>
            </a:r>
          </a:p>
          <a:p>
            <a:pPr marL="741363" lvl="1" indent="-284163" algn="l">
              <a:lnSpc>
                <a:spcPct val="9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Copy the content of MDR into memory cell with the specified address.</a:t>
            </a:r>
          </a:p>
        </p:txBody>
      </p:sp>
      <p:pic>
        <p:nvPicPr>
          <p:cNvPr id="18436" name="Picture 24"/>
          <p:cNvPicPr>
            <a:picLocks noChangeAspect="1" noChangeArrowheads="1"/>
          </p:cNvPicPr>
          <p:nvPr/>
        </p:nvPicPr>
        <p:blipFill>
          <a:blip r:embed="rId3" cstate="print"/>
          <a:srcRect/>
          <a:stretch>
            <a:fillRect/>
          </a:stretch>
        </p:blipFill>
        <p:spPr bwMode="auto">
          <a:xfrm>
            <a:off x="457200" y="1600200"/>
            <a:ext cx="3314700" cy="42672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1118C7B-98AB-449A-8A07-D4B6B3875F9B}" type="slidenum">
              <a:rPr lang="en-US" smtClean="0"/>
              <a:pPr/>
              <a:t>49</a:t>
            </a:fld>
            <a:endParaRPr lang="en-US"/>
          </a:p>
        </p:txBody>
      </p:sp>
      <p:sp>
        <p:nvSpPr>
          <p:cNvPr id="6" name="Footer Placeholder 5"/>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additive="repl">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additive="repl">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additive="repl">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additive="repl">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additive="repl">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additive="repl">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additive="repl">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additive="repl">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6026"/>
          </a:xfrm>
        </p:spPr>
        <p:txBody>
          <a:bodyPr>
            <a:noAutofit/>
          </a:bodyPr>
          <a:lstStyle/>
          <a:p>
            <a:r>
              <a:rPr lang="en-US" dirty="0" smtClean="0">
                <a:solidFill>
                  <a:srgbClr val="000000"/>
                </a:solidFill>
              </a:rPr>
              <a:t>SDLC Waterfall Model</a:t>
            </a:r>
          </a:p>
        </p:txBody>
      </p:sp>
      <p:pic>
        <p:nvPicPr>
          <p:cNvPr id="9" name="Content Placeholder 8" descr="800px-Waterfall_model.svg.png"/>
          <p:cNvPicPr>
            <a:picLocks noGrp="1" noChangeAspect="1"/>
          </p:cNvPicPr>
          <p:nvPr>
            <p:ph sz="quarter" idx="1"/>
          </p:nvPr>
        </p:nvPicPr>
        <p:blipFill>
          <a:blip r:embed="rId2" cstate="print"/>
          <a:stretch>
            <a:fillRect/>
          </a:stretch>
        </p:blipFill>
        <p:spPr>
          <a:xfrm>
            <a:off x="990694" y="1143060"/>
            <a:ext cx="7772196" cy="5485748"/>
          </a:xfrm>
        </p:spPr>
      </p:pic>
      <p:sp>
        <p:nvSpPr>
          <p:cNvPr id="4" name="Rectangle 3"/>
          <p:cNvSpPr/>
          <p:nvPr/>
        </p:nvSpPr>
        <p:spPr>
          <a:xfrm>
            <a:off x="381110" y="4876762"/>
            <a:ext cx="4038614" cy="1200329"/>
          </a:xfrm>
          <a:prstGeom prst="rect">
            <a:avLst/>
          </a:prstGeom>
        </p:spPr>
        <p:txBody>
          <a:bodyPr wrap="square">
            <a:spAutoFit/>
          </a:bodyPr>
          <a:lstStyle/>
          <a:p>
            <a:pPr algn="l"/>
            <a:r>
              <a:rPr lang="en-US" u="sng" dirty="0" smtClean="0">
                <a:solidFill>
                  <a:srgbClr val="C00000"/>
                </a:solidFill>
                <a:latin typeface="Comic Sans MS" pitchFamily="66" charset="0"/>
              </a:rPr>
              <a:t>progress is seen as flowing steadily downwards </a:t>
            </a:r>
            <a:r>
              <a:rPr lang="en-US" dirty="0" smtClean="0">
                <a:solidFill>
                  <a:srgbClr val="C00000"/>
                </a:solidFill>
                <a:latin typeface="Comic Sans MS" pitchFamily="66" charset="0"/>
              </a:rPr>
              <a:t>(like a waterfall)</a:t>
            </a:r>
            <a:endParaRPr lang="en-US" dirty="0">
              <a:solidFill>
                <a:srgbClr val="C00000"/>
              </a:solidFill>
              <a:latin typeface="Comic Sans MS" pitchFamily="66" charset="0"/>
            </a:endParaRPr>
          </a:p>
        </p:txBody>
      </p:sp>
      <p:sp>
        <p:nvSpPr>
          <p:cNvPr id="5" name="Slide Number Placeholder 4"/>
          <p:cNvSpPr>
            <a:spLocks noGrp="1"/>
          </p:cNvSpPr>
          <p:nvPr>
            <p:ph type="sldNum" sz="quarter" idx="12"/>
          </p:nvPr>
        </p:nvSpPr>
        <p:spPr/>
        <p:txBody>
          <a:bodyPr/>
          <a:lstStyle/>
          <a:p>
            <a:fld id="{81118C7B-98AB-449A-8A07-D4B6B3875F9B}" type="slidenum">
              <a:rPr lang="en-US" smtClean="0"/>
              <a:pPr/>
              <a:t>5</a:t>
            </a:fld>
            <a:endParaRPr lang="en-US"/>
          </a:p>
        </p:txBody>
      </p:sp>
      <p:sp>
        <p:nvSpPr>
          <p:cNvPr id="6" name="Footer Placeholder 5"/>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ext Box 1"/>
          <p:cNvSpPr txBox="1">
            <a:spLocks noChangeArrowheads="1"/>
          </p:cNvSpPr>
          <p:nvPr/>
        </p:nvSpPr>
        <p:spPr bwMode="auto">
          <a:xfrm>
            <a:off x="457200" y="274638"/>
            <a:ext cx="8229600" cy="715962"/>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400" dirty="0" err="1">
                <a:solidFill>
                  <a:srgbClr val="000000"/>
                </a:solidFill>
              </a:rPr>
              <a:t>Input/Output</a:t>
            </a:r>
            <a:r>
              <a:rPr lang="en-US" sz="4400" dirty="0">
                <a:solidFill>
                  <a:srgbClr val="000000"/>
                </a:solidFill>
              </a:rPr>
              <a:t> Subsystem</a:t>
            </a:r>
          </a:p>
        </p:txBody>
      </p:sp>
      <p:sp>
        <p:nvSpPr>
          <p:cNvPr id="2" name="Text Box 2"/>
          <p:cNvSpPr txBox="1">
            <a:spLocks noChangeArrowheads="1"/>
          </p:cNvSpPr>
          <p:nvPr/>
        </p:nvSpPr>
        <p:spPr bwMode="auto">
          <a:xfrm>
            <a:off x="304800" y="1219200"/>
            <a:ext cx="8305800" cy="4995863"/>
          </a:xfrm>
          <a:prstGeom prst="rect">
            <a:avLst/>
          </a:prstGeom>
          <a:noFill/>
          <a:ln w="9525">
            <a:noFill/>
            <a:round/>
            <a:headEnd/>
            <a:tailEnd/>
          </a:ln>
        </p:spPr>
        <p:txBody>
          <a:bodyPr/>
          <a:lstStyle/>
          <a:p>
            <a:pPr marL="341313" indent="-341313" algn="l">
              <a:lnSpc>
                <a:spcPct val="80000"/>
              </a:lnSpc>
              <a:spcBef>
                <a:spcPts val="775"/>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100" dirty="0">
                <a:solidFill>
                  <a:srgbClr val="000000"/>
                </a:solidFill>
              </a:rPr>
              <a:t>Handles devices that allow the computer system to:</a:t>
            </a:r>
          </a:p>
          <a:p>
            <a:pPr marL="741363" lvl="1" indent="-284163" algn="l">
              <a:lnSpc>
                <a:spcPct val="8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Communicate and interact with the outside world</a:t>
            </a:r>
          </a:p>
          <a:p>
            <a:pPr lvl="2" algn="l">
              <a:lnSpc>
                <a:spcPct val="8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Screen, keyboard, printer, ...</a:t>
            </a:r>
          </a:p>
          <a:p>
            <a:pPr marL="741363" lvl="1" indent="-284163" algn="l">
              <a:lnSpc>
                <a:spcPct val="8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Store information (mass-storage) </a:t>
            </a:r>
          </a:p>
          <a:p>
            <a:pPr lvl="2" algn="l">
              <a:lnSpc>
                <a:spcPct val="8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Hard-drives, floppies, CD, tapes, …</a:t>
            </a:r>
          </a:p>
          <a:p>
            <a:pPr marL="341313" indent="-341313" algn="l">
              <a:lnSpc>
                <a:spcPct val="80000"/>
              </a:lnSpc>
              <a:spcBef>
                <a:spcPts val="8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srgbClr val="000000"/>
                </a:solidFill>
              </a:rPr>
              <a:t>Mass-Storage Device Access Methods:</a:t>
            </a:r>
          </a:p>
          <a:p>
            <a:pPr marL="741363" lvl="1" indent="-284163" algn="l">
              <a:lnSpc>
                <a:spcPct val="8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Direct Access Storage Devices (DASDs)</a:t>
            </a:r>
          </a:p>
          <a:p>
            <a:pPr lvl="2" algn="l">
              <a:lnSpc>
                <a:spcPct val="8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Hard-drives, floppy-disks, CD-ROMs, ...</a:t>
            </a:r>
          </a:p>
          <a:p>
            <a:pPr marL="741363" lvl="1" indent="-284163" algn="l">
              <a:lnSpc>
                <a:spcPct val="8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Sequential Access Storage Devices (SASDs)</a:t>
            </a:r>
          </a:p>
          <a:p>
            <a:pPr lvl="2" algn="l">
              <a:lnSpc>
                <a:spcPct val="8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Tapes (for example, used as backup devices)</a:t>
            </a:r>
          </a:p>
        </p:txBody>
      </p:sp>
      <p:sp>
        <p:nvSpPr>
          <p:cNvPr id="4" name="Slide Number Placeholder 3"/>
          <p:cNvSpPr>
            <a:spLocks noGrp="1"/>
          </p:cNvSpPr>
          <p:nvPr>
            <p:ph type="sldNum" sz="quarter" idx="12"/>
          </p:nvPr>
        </p:nvSpPr>
        <p:spPr/>
        <p:txBody>
          <a:bodyPr/>
          <a:lstStyle/>
          <a:p>
            <a:fld id="{81118C7B-98AB-449A-8A07-D4B6B3875F9B}" type="slidenum">
              <a:rPr lang="en-US" smtClean="0"/>
              <a:pPr/>
              <a:t>50</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additive="repl">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fill="hold" nodeType="withEffect">
                                  <p:stCondLst>
                                    <p:cond delay="0"/>
                                  </p:stCondLst>
                                  <p:childTnLst>
                                    <p:set>
                                      <p:cBhvr additive="repl">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additive="repl">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fill="hold" nodeType="withEffect">
                                  <p:stCondLst>
                                    <p:cond delay="0"/>
                                  </p:stCondLst>
                                  <p:childTnLst>
                                    <p:set>
                                      <p:cBhvr additive="repl">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additive="repl">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additive="repl">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fill="hold" nodeType="withEffect">
                                  <p:stCondLst>
                                    <p:cond delay="0"/>
                                  </p:stCondLst>
                                  <p:childTnLst>
                                    <p:set>
                                      <p:cBhvr additive="repl">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fill="hold" nodeType="clickEffect">
                                  <p:stCondLst>
                                    <p:cond delay="0"/>
                                  </p:stCondLst>
                                  <p:childTnLst>
                                    <p:set>
                                      <p:cBhvr additive="repl">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fill="hold" nodeType="withEffect">
                                  <p:stCondLst>
                                    <p:cond delay="0"/>
                                  </p:stCondLst>
                                  <p:childTnLst>
                                    <p:set>
                                      <p:cBhvr additive="repl">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Text Box 1"/>
          <p:cNvSpPr txBox="1">
            <a:spLocks noChangeArrowheads="1"/>
          </p:cNvSpPr>
          <p:nvPr/>
        </p:nvSpPr>
        <p:spPr bwMode="auto">
          <a:xfrm>
            <a:off x="685800" y="373063"/>
            <a:ext cx="7772400" cy="7016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a:solidFill>
                  <a:srgbClr val="000000"/>
                </a:solidFill>
              </a:rPr>
              <a:t>I/O Controllers</a:t>
            </a:r>
          </a:p>
        </p:txBody>
      </p:sp>
      <p:sp>
        <p:nvSpPr>
          <p:cNvPr id="2" name="Text Box 2"/>
          <p:cNvSpPr txBox="1">
            <a:spLocks noChangeArrowheads="1"/>
          </p:cNvSpPr>
          <p:nvPr/>
        </p:nvSpPr>
        <p:spPr bwMode="auto">
          <a:xfrm>
            <a:off x="381000" y="990600"/>
            <a:ext cx="8229600" cy="5638800"/>
          </a:xfrm>
          <a:prstGeom prst="rect">
            <a:avLst/>
          </a:prstGeom>
          <a:noFill/>
          <a:ln w="9525">
            <a:noFill/>
            <a:round/>
            <a:headEnd/>
            <a:tailEnd/>
          </a:ln>
        </p:spPr>
        <p:txBody>
          <a:bodyPr/>
          <a:lstStyle/>
          <a:p>
            <a:pPr marL="341313" indent="-341313" algn="l">
              <a:lnSpc>
                <a:spcPct val="80000"/>
              </a:lnSpc>
              <a:spcBef>
                <a:spcPts val="8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srgbClr val="000000"/>
                </a:solidFill>
              </a:rPr>
              <a:t>Speed of I/O devices is slow compared to RAM</a:t>
            </a:r>
          </a:p>
          <a:p>
            <a:pPr marL="741363" lvl="1" indent="-284163" algn="l">
              <a:lnSpc>
                <a:spcPct val="8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RAM           ~ 50 </a:t>
            </a:r>
            <a:r>
              <a:rPr lang="en-US" sz="2800" dirty="0" err="1">
                <a:solidFill>
                  <a:srgbClr val="000000"/>
                </a:solidFill>
              </a:rPr>
              <a:t>nsec</a:t>
            </a:r>
            <a:r>
              <a:rPr lang="en-US" sz="2800" dirty="0">
                <a:solidFill>
                  <a:srgbClr val="000000"/>
                </a:solidFill>
              </a:rPr>
              <a:t>.</a:t>
            </a:r>
          </a:p>
          <a:p>
            <a:pPr marL="741363" lvl="1" indent="-284163" algn="l">
              <a:lnSpc>
                <a:spcPct val="8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Hard-Drive ~ 10msec. = (10,000,000 </a:t>
            </a:r>
            <a:r>
              <a:rPr lang="en-US" sz="2800" dirty="0" err="1">
                <a:solidFill>
                  <a:srgbClr val="000000"/>
                </a:solidFill>
              </a:rPr>
              <a:t>nsec</a:t>
            </a:r>
            <a:r>
              <a:rPr lang="en-US" sz="2800" dirty="0">
                <a:solidFill>
                  <a:srgbClr val="000000"/>
                </a:solidFill>
              </a:rPr>
              <a:t>)</a:t>
            </a:r>
          </a:p>
          <a:p>
            <a:pPr marL="341313" indent="-341313" algn="l">
              <a:lnSpc>
                <a:spcPct val="8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Solution: </a:t>
            </a:r>
          </a:p>
          <a:p>
            <a:pPr marL="741363" lvl="1" indent="-284163" algn="l">
              <a:lnSpc>
                <a:spcPct val="8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I/O Controller, a special purpose processor:</a:t>
            </a:r>
          </a:p>
          <a:p>
            <a:pPr lvl="2" algn="l">
              <a:lnSpc>
                <a:spcPct val="8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Has a small memory buffer, and a control logic to control I/O device (e.g. move disk arm).</a:t>
            </a:r>
          </a:p>
          <a:p>
            <a:pPr lvl="2" algn="l">
              <a:lnSpc>
                <a:spcPct val="8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Sends an interrupt signal to CPU when done read/write.</a:t>
            </a:r>
          </a:p>
          <a:p>
            <a:pPr marL="741363" lvl="1" indent="-284163" algn="l">
              <a:lnSpc>
                <a:spcPct val="80000"/>
              </a:lnSpc>
              <a:spcBef>
                <a:spcPts val="6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600" dirty="0">
                <a:solidFill>
                  <a:srgbClr val="000000"/>
                </a:solidFill>
              </a:rPr>
              <a:t>Data transferred between RAM and memory buffer.</a:t>
            </a:r>
          </a:p>
          <a:p>
            <a:pPr marL="741363" lvl="1" indent="-284163" algn="l">
              <a:lnSpc>
                <a:spcPct val="80000"/>
              </a:lnSpc>
              <a:spcBef>
                <a:spcPts val="6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600" dirty="0">
                <a:solidFill>
                  <a:srgbClr val="000000"/>
                </a:solidFill>
              </a:rPr>
              <a:t>Processor free to do something else while I/O controller reads/writes data from/to device into I/O buffer.</a:t>
            </a:r>
          </a:p>
        </p:txBody>
      </p:sp>
      <p:sp>
        <p:nvSpPr>
          <p:cNvPr id="4" name="Slide Number Placeholder 3"/>
          <p:cNvSpPr>
            <a:spLocks noGrp="1"/>
          </p:cNvSpPr>
          <p:nvPr>
            <p:ph type="sldNum" sz="quarter" idx="12"/>
          </p:nvPr>
        </p:nvSpPr>
        <p:spPr/>
        <p:txBody>
          <a:bodyPr/>
          <a:lstStyle/>
          <a:p>
            <a:fld id="{81118C7B-98AB-449A-8A07-D4B6B3875F9B}" type="slidenum">
              <a:rPr lang="en-US" smtClean="0"/>
              <a:pPr/>
              <a:t>51</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fill="hold" nodeType="withEffect">
                                  <p:stCondLst>
                                    <p:cond delay="0"/>
                                  </p:stCondLst>
                                  <p:childTnLst>
                                    <p:set>
                                      <p:cBhvr additive="repl">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additive="repl">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fill="hold" nodeType="withEffect">
                                  <p:stCondLst>
                                    <p:cond delay="0"/>
                                  </p:stCondLst>
                                  <p:childTnLst>
                                    <p:set>
                                      <p:cBhvr additive="repl">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fill="hold" nodeType="withEffect">
                                  <p:stCondLst>
                                    <p:cond delay="0"/>
                                  </p:stCondLst>
                                  <p:childTnLst>
                                    <p:set>
                                      <p:cBhvr additive="repl">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fill="hold" nodeType="withEffect">
                                  <p:stCondLst>
                                    <p:cond delay="0"/>
                                  </p:stCondLst>
                                  <p:childTnLst>
                                    <p:set>
                                      <p:cBhvr additive="repl">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fill="hold" nodeType="withEffect">
                                  <p:stCondLst>
                                    <p:cond delay="0"/>
                                  </p:stCondLst>
                                  <p:childTnLst>
                                    <p:set>
                                      <p:cBhvr additive="repl">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fill="hold" nodeType="withEffect">
                                  <p:stCondLst>
                                    <p:cond delay="0"/>
                                  </p:stCondLst>
                                  <p:childTnLst>
                                    <p:set>
                                      <p:cBhvr additive="repl">
                                        <p:cTn id="2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ext Box 3"/>
          <p:cNvSpPr txBox="1">
            <a:spLocks noChangeArrowheads="1"/>
          </p:cNvSpPr>
          <p:nvPr/>
        </p:nvSpPr>
        <p:spPr bwMode="auto">
          <a:xfrm>
            <a:off x="685800" y="160339"/>
            <a:ext cx="7772400" cy="982662"/>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dirty="0">
                <a:solidFill>
                  <a:srgbClr val="000000"/>
                </a:solidFill>
              </a:rPr>
              <a:t>Structure of the I/O Subsystem</a:t>
            </a:r>
          </a:p>
        </p:txBody>
      </p:sp>
      <p:pic>
        <p:nvPicPr>
          <p:cNvPr id="21507" name="Picture 0"/>
          <p:cNvPicPr>
            <a:picLocks noChangeAspect="1" noChangeArrowheads="1"/>
          </p:cNvPicPr>
          <p:nvPr/>
        </p:nvPicPr>
        <p:blipFill>
          <a:blip r:embed="rId3" cstate="print"/>
          <a:srcRect/>
          <a:stretch>
            <a:fillRect/>
          </a:stretch>
        </p:blipFill>
        <p:spPr bwMode="auto">
          <a:xfrm>
            <a:off x="685800" y="1066800"/>
            <a:ext cx="7658100" cy="481965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81118C7B-98AB-449A-8A07-D4B6B3875F9B}" type="slidenum">
              <a:rPr lang="en-US" smtClean="0"/>
              <a:pPr/>
              <a:t>52</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Text Box 1"/>
          <p:cNvSpPr txBox="1">
            <a:spLocks noChangeArrowheads="1"/>
          </p:cNvSpPr>
          <p:nvPr/>
        </p:nvSpPr>
        <p:spPr bwMode="auto">
          <a:xfrm>
            <a:off x="609600" y="304800"/>
            <a:ext cx="7772400" cy="7016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dirty="0">
                <a:solidFill>
                  <a:srgbClr val="000000"/>
                </a:solidFill>
              </a:rPr>
              <a:t>The ALU Subsystem</a:t>
            </a:r>
          </a:p>
        </p:txBody>
      </p:sp>
      <p:sp>
        <p:nvSpPr>
          <p:cNvPr id="2" name="Text Box 2"/>
          <p:cNvSpPr txBox="1">
            <a:spLocks noChangeArrowheads="1"/>
          </p:cNvSpPr>
          <p:nvPr/>
        </p:nvSpPr>
        <p:spPr bwMode="auto">
          <a:xfrm>
            <a:off x="304800" y="1219200"/>
            <a:ext cx="8382000" cy="4794250"/>
          </a:xfrm>
          <a:prstGeom prst="rect">
            <a:avLst/>
          </a:prstGeom>
          <a:noFill/>
          <a:ln w="9525">
            <a:noFill/>
            <a:round/>
            <a:headEnd/>
            <a:tailEnd/>
          </a:ln>
        </p:spPr>
        <p:txBody>
          <a:bodyPr/>
          <a:lstStyle/>
          <a:p>
            <a:pPr marL="341313" indent="-341313" algn="l">
              <a:lnSpc>
                <a:spcPct val="90000"/>
              </a:lnSpc>
              <a:spcBef>
                <a:spcPts val="8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srgbClr val="000000"/>
                </a:solidFill>
              </a:rPr>
              <a:t>The ALU (Arithmetic/Logic Unit) performs</a:t>
            </a:r>
          </a:p>
          <a:p>
            <a:pPr marL="741363" lvl="1" indent="-284163" algn="l">
              <a:lnSpc>
                <a:spcPct val="9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mathematical operations (+, -, x, /, …)</a:t>
            </a:r>
          </a:p>
          <a:p>
            <a:pPr marL="741363" lvl="1" indent="-284163" algn="l">
              <a:lnSpc>
                <a:spcPct val="9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logic operations (=, &lt;, &gt;, and, or, not, ...)</a:t>
            </a:r>
          </a:p>
          <a:p>
            <a:pPr marL="341313" indent="-341313" algn="l">
              <a:lnSpc>
                <a:spcPct val="90000"/>
              </a:lnSpc>
              <a:spcBef>
                <a:spcPts val="8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srgbClr val="000000"/>
                </a:solidFill>
              </a:rPr>
              <a:t>In today's computers integrated into the CPU</a:t>
            </a:r>
          </a:p>
          <a:p>
            <a:pPr marL="341313" indent="-341313" algn="l">
              <a:lnSpc>
                <a:spcPct val="90000"/>
              </a:lnSpc>
              <a:spcBef>
                <a:spcPts val="8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srgbClr val="000000"/>
                </a:solidFill>
              </a:rPr>
              <a:t>Consists of:</a:t>
            </a:r>
          </a:p>
          <a:p>
            <a:pPr marL="741363" lvl="1" indent="-284163" algn="l">
              <a:lnSpc>
                <a:spcPct val="9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Circuits to do the arithmetic/logic operations. </a:t>
            </a:r>
          </a:p>
          <a:p>
            <a:pPr marL="741363" lvl="1" indent="-284163" algn="l">
              <a:lnSpc>
                <a:spcPct val="9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Registers  (fast storage units) to store intermediate computational results.</a:t>
            </a:r>
          </a:p>
          <a:p>
            <a:pPr marL="741363" lvl="1" indent="-284163" algn="l">
              <a:lnSpc>
                <a:spcPct val="9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Bus that connects the two.</a:t>
            </a:r>
          </a:p>
        </p:txBody>
      </p:sp>
      <p:sp>
        <p:nvSpPr>
          <p:cNvPr id="4" name="Slide Number Placeholder 3"/>
          <p:cNvSpPr>
            <a:spLocks noGrp="1"/>
          </p:cNvSpPr>
          <p:nvPr>
            <p:ph type="sldNum" sz="quarter" idx="12"/>
          </p:nvPr>
        </p:nvSpPr>
        <p:spPr/>
        <p:txBody>
          <a:bodyPr/>
          <a:lstStyle/>
          <a:p>
            <a:fld id="{81118C7B-98AB-449A-8A07-D4B6B3875F9B}" type="slidenum">
              <a:rPr lang="en-US" smtClean="0"/>
              <a:pPr/>
              <a:t>53</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fill="hold" nodeType="withEffect">
                                  <p:stCondLst>
                                    <p:cond delay="0"/>
                                  </p:stCondLst>
                                  <p:childTnLst>
                                    <p:set>
                                      <p:cBhvr additive="repl">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additive="repl">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additive="repl">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fill="hold" nodeType="withEffect">
                                  <p:stCondLst>
                                    <p:cond delay="0"/>
                                  </p:stCondLst>
                                  <p:childTnLst>
                                    <p:set>
                                      <p:cBhvr additive="repl">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fill="hold" nodeType="withEffect">
                                  <p:stCondLst>
                                    <p:cond delay="0"/>
                                  </p:stCondLst>
                                  <p:childTnLst>
                                    <p:set>
                                      <p:cBhvr additive="repl">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fill="hold" nodeType="withEffect">
                                  <p:stCondLst>
                                    <p:cond delay="0"/>
                                  </p:stCondLst>
                                  <p:childTnLst>
                                    <p:set>
                                      <p:cBhvr additive="repl">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685800" y="601663"/>
            <a:ext cx="7772400" cy="7016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a:solidFill>
                  <a:srgbClr val="000000"/>
                </a:solidFill>
              </a:rPr>
              <a:t>Structure of the ALU</a:t>
            </a:r>
          </a:p>
        </p:txBody>
      </p:sp>
      <p:sp>
        <p:nvSpPr>
          <p:cNvPr id="20483" name="Text Box 3"/>
          <p:cNvSpPr txBox="1">
            <a:spLocks noChangeArrowheads="1"/>
          </p:cNvSpPr>
          <p:nvPr/>
        </p:nvSpPr>
        <p:spPr bwMode="auto">
          <a:xfrm>
            <a:off x="304800" y="1219200"/>
            <a:ext cx="4953000" cy="5638800"/>
          </a:xfrm>
          <a:prstGeom prst="rect">
            <a:avLst/>
          </a:prstGeom>
          <a:noFill/>
          <a:ln w="9525">
            <a:noFill/>
            <a:round/>
            <a:headEnd/>
            <a:tailEnd/>
          </a:ln>
        </p:spPr>
        <p:txBody>
          <a:bodyPr/>
          <a:lstStyle/>
          <a:p>
            <a:pPr marL="341313" indent="-341313" algn="l">
              <a:lnSpc>
                <a:spcPct val="90000"/>
              </a:lnSpc>
              <a:spcBef>
                <a:spcPts val="6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600" dirty="0">
                <a:solidFill>
                  <a:srgbClr val="000000"/>
                </a:solidFill>
              </a:rPr>
              <a:t>Registers:</a:t>
            </a:r>
          </a:p>
          <a:p>
            <a:pPr marL="741363" lvl="1" indent="-284163" algn="l">
              <a:lnSpc>
                <a:spcPct val="90000"/>
              </a:lnSpc>
              <a:spcBef>
                <a:spcPts val="5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solidFill>
                  <a:srgbClr val="000000"/>
                </a:solidFill>
              </a:rPr>
              <a:t>Very fast local memory cells, that store operands of operations and intermediate results.</a:t>
            </a:r>
          </a:p>
          <a:p>
            <a:pPr marL="741363" lvl="1" indent="-284163" algn="l">
              <a:lnSpc>
                <a:spcPct val="90000"/>
              </a:lnSpc>
              <a:spcBef>
                <a:spcPts val="5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u="sng" dirty="0">
                <a:solidFill>
                  <a:srgbClr val="000000"/>
                </a:solidFill>
              </a:rPr>
              <a:t>CCR</a:t>
            </a:r>
            <a:r>
              <a:rPr lang="en-US" sz="2200" dirty="0">
                <a:solidFill>
                  <a:srgbClr val="000000"/>
                </a:solidFill>
              </a:rPr>
              <a:t> (condition code register), a special purpose register that stores the result of &lt;, = , &gt; operations</a:t>
            </a:r>
          </a:p>
          <a:p>
            <a:pPr marL="341313" indent="-341313" algn="l">
              <a:lnSpc>
                <a:spcPct val="90000"/>
              </a:lnSpc>
              <a:spcBef>
                <a:spcPts val="6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600" dirty="0">
                <a:solidFill>
                  <a:srgbClr val="000000"/>
                </a:solidFill>
              </a:rPr>
              <a:t>ALU circuitry:</a:t>
            </a:r>
          </a:p>
          <a:p>
            <a:pPr marL="741363" lvl="1" indent="-284163" algn="l">
              <a:lnSpc>
                <a:spcPct val="90000"/>
              </a:lnSpc>
              <a:spcBef>
                <a:spcPts val="5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solidFill>
                  <a:srgbClr val="000000"/>
                </a:solidFill>
              </a:rPr>
              <a:t>Contains an array of circuits to do mathematical/logic operations.</a:t>
            </a:r>
          </a:p>
          <a:p>
            <a:pPr marL="341313" indent="-341313" algn="l">
              <a:lnSpc>
                <a:spcPct val="90000"/>
              </a:lnSpc>
              <a:spcBef>
                <a:spcPts val="6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600" dirty="0">
                <a:solidFill>
                  <a:srgbClr val="000000"/>
                </a:solidFill>
              </a:rPr>
              <a:t>Bus:</a:t>
            </a:r>
          </a:p>
          <a:p>
            <a:pPr marL="741363" lvl="1" indent="-284163" algn="l">
              <a:lnSpc>
                <a:spcPct val="90000"/>
              </a:lnSpc>
              <a:spcBef>
                <a:spcPts val="5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solidFill>
                  <a:srgbClr val="000000"/>
                </a:solidFill>
              </a:rPr>
              <a:t>Data path interconnecting the registers to the ALU circuitry.</a:t>
            </a:r>
          </a:p>
        </p:txBody>
      </p:sp>
      <p:pic>
        <p:nvPicPr>
          <p:cNvPr id="23556" name="Picture 30"/>
          <p:cNvPicPr>
            <a:picLocks noChangeAspect="1" noChangeArrowheads="1"/>
          </p:cNvPicPr>
          <p:nvPr/>
        </p:nvPicPr>
        <p:blipFill>
          <a:blip r:embed="rId3" cstate="print"/>
          <a:srcRect/>
          <a:stretch>
            <a:fillRect/>
          </a:stretch>
        </p:blipFill>
        <p:spPr bwMode="auto">
          <a:xfrm>
            <a:off x="5257800" y="1295400"/>
            <a:ext cx="3124200" cy="45720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1118C7B-98AB-449A-8A07-D4B6B3875F9B}" type="slidenum">
              <a:rPr lang="en-US" smtClean="0"/>
              <a:pPr/>
              <a:t>54</a:t>
            </a:fld>
            <a:endParaRPr lang="en-US"/>
          </a:p>
        </p:txBody>
      </p:sp>
      <p:sp>
        <p:nvSpPr>
          <p:cNvPr id="6" name="Footer Placeholder 5"/>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fill="hold" nodeType="withEffect">
                                  <p:stCondLst>
                                    <p:cond delay="0"/>
                                  </p:stCondLst>
                                  <p:childTnLst>
                                    <p:set>
                                      <p:cBhvr additive="repl">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additive="repl">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fill="hold" nodeType="withEffect">
                                  <p:stCondLst>
                                    <p:cond delay="0"/>
                                  </p:stCondLst>
                                  <p:childTnLst>
                                    <p:set>
                                      <p:cBhvr additive="repl">
                                        <p:cTn id="16"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additive="repl">
                                        <p:cTn id="20" dur="1" fill="hold">
                                          <p:stCondLst>
                                            <p:cond delay="0"/>
                                          </p:stCondLst>
                                        </p:cTn>
                                        <p:tgtEl>
                                          <p:spTgt spid="20483">
                                            <p:txEl>
                                              <p:pRg st="5" end="5"/>
                                            </p:txEl>
                                          </p:spTgt>
                                        </p:tgtEl>
                                        <p:attrNameLst>
                                          <p:attrName>style.visibility</p:attrName>
                                        </p:attrNameLst>
                                      </p:cBhvr>
                                      <p:to>
                                        <p:strVal val="visible"/>
                                      </p:to>
                                    </p:set>
                                  </p:childTnLst>
                                </p:cTn>
                              </p:par>
                              <p:par>
                                <p:cTn id="21" presetID="1" presetClass="entr" fill="hold" nodeType="withEffect">
                                  <p:stCondLst>
                                    <p:cond delay="0"/>
                                  </p:stCondLst>
                                  <p:childTnLst>
                                    <p:set>
                                      <p:cBhvr additive="repl">
                                        <p:cTn id="22"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Text Box 1"/>
          <p:cNvSpPr txBox="1">
            <a:spLocks noChangeArrowheads="1"/>
          </p:cNvSpPr>
          <p:nvPr/>
        </p:nvSpPr>
        <p:spPr bwMode="auto">
          <a:xfrm>
            <a:off x="457200" y="274638"/>
            <a:ext cx="8229600" cy="1143000"/>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400">
                <a:solidFill>
                  <a:srgbClr val="000000"/>
                </a:solidFill>
              </a:rPr>
              <a:t>The Control Unit</a:t>
            </a:r>
          </a:p>
        </p:txBody>
      </p:sp>
      <p:sp>
        <p:nvSpPr>
          <p:cNvPr id="2" name="Text Box 2"/>
          <p:cNvSpPr txBox="1">
            <a:spLocks noChangeArrowheads="1"/>
          </p:cNvSpPr>
          <p:nvPr/>
        </p:nvSpPr>
        <p:spPr bwMode="auto">
          <a:xfrm>
            <a:off x="609600" y="1219200"/>
            <a:ext cx="8077200" cy="5021263"/>
          </a:xfrm>
          <a:prstGeom prst="rect">
            <a:avLst/>
          </a:prstGeom>
          <a:noFill/>
          <a:ln w="9525">
            <a:noFill/>
            <a:round/>
            <a:headEnd/>
            <a:tailEnd/>
          </a:ln>
        </p:spPr>
        <p:txBody>
          <a:bodyPr/>
          <a:lstStyle/>
          <a:p>
            <a:pPr marL="341313" indent="-341313" algn="l">
              <a:lnSpc>
                <a:spcPct val="90000"/>
              </a:lnSpc>
              <a:spcBef>
                <a:spcPts val="8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srgbClr val="000000"/>
                </a:solidFill>
              </a:rPr>
              <a:t>Program is stored in memory </a:t>
            </a:r>
          </a:p>
          <a:p>
            <a:pPr marL="741363" lvl="1" indent="-284163" algn="l">
              <a:lnSpc>
                <a:spcPct val="9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as machine language instructions, in binary</a:t>
            </a:r>
          </a:p>
          <a:p>
            <a:pPr marL="341313" indent="-341313" algn="l">
              <a:lnSpc>
                <a:spcPct val="90000"/>
              </a:lnSpc>
              <a:spcBef>
                <a:spcPts val="8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srgbClr val="000000"/>
                </a:solidFill>
              </a:rPr>
              <a:t>The task of the </a:t>
            </a:r>
            <a:r>
              <a:rPr lang="en-US" sz="3200" u="sng" dirty="0">
                <a:solidFill>
                  <a:srgbClr val="000000"/>
                </a:solidFill>
              </a:rPr>
              <a:t>control unit</a:t>
            </a:r>
            <a:r>
              <a:rPr lang="en-US" sz="3200" dirty="0">
                <a:solidFill>
                  <a:srgbClr val="000000"/>
                </a:solidFill>
              </a:rPr>
              <a:t> is to execute programs by repeatedly:</a:t>
            </a:r>
          </a:p>
          <a:p>
            <a:pPr marL="741363" lvl="1" indent="-284163" algn="l">
              <a:lnSpc>
                <a:spcPct val="9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u="sng" dirty="0">
                <a:solidFill>
                  <a:srgbClr val="000000"/>
                </a:solidFill>
              </a:rPr>
              <a:t>Fetch</a:t>
            </a:r>
            <a:r>
              <a:rPr lang="en-US" sz="2800" dirty="0">
                <a:solidFill>
                  <a:srgbClr val="000000"/>
                </a:solidFill>
              </a:rPr>
              <a:t> from memory the next instruction to be executed.</a:t>
            </a:r>
          </a:p>
          <a:p>
            <a:pPr marL="741363" lvl="1" indent="-284163" algn="l">
              <a:lnSpc>
                <a:spcPct val="9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u="sng" dirty="0">
                <a:solidFill>
                  <a:srgbClr val="000000"/>
                </a:solidFill>
              </a:rPr>
              <a:t>Decode</a:t>
            </a:r>
            <a:r>
              <a:rPr lang="en-US" sz="2800" dirty="0">
                <a:solidFill>
                  <a:srgbClr val="000000"/>
                </a:solidFill>
              </a:rPr>
              <a:t> it, that is, determine what is to be done.</a:t>
            </a:r>
          </a:p>
          <a:p>
            <a:pPr marL="741363" lvl="1" indent="-284163" algn="l">
              <a:lnSpc>
                <a:spcPct val="9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u="sng" dirty="0">
                <a:solidFill>
                  <a:srgbClr val="000000"/>
                </a:solidFill>
              </a:rPr>
              <a:t>Execute</a:t>
            </a:r>
            <a:r>
              <a:rPr lang="en-US" sz="2800" dirty="0">
                <a:solidFill>
                  <a:srgbClr val="000000"/>
                </a:solidFill>
              </a:rPr>
              <a:t> it by issuing the appropriate signals to the ALU, memory, and I/O subsystems.</a:t>
            </a:r>
          </a:p>
          <a:p>
            <a:pPr marL="741363" lvl="1" indent="-284163" algn="l">
              <a:lnSpc>
                <a:spcPct val="9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Continues until  the HALT instruction</a:t>
            </a:r>
          </a:p>
        </p:txBody>
      </p:sp>
      <p:sp>
        <p:nvSpPr>
          <p:cNvPr id="4" name="Slide Number Placeholder 3"/>
          <p:cNvSpPr>
            <a:spLocks noGrp="1"/>
          </p:cNvSpPr>
          <p:nvPr>
            <p:ph type="sldNum" sz="quarter" idx="12"/>
          </p:nvPr>
        </p:nvSpPr>
        <p:spPr/>
        <p:txBody>
          <a:bodyPr/>
          <a:lstStyle/>
          <a:p>
            <a:fld id="{81118C7B-98AB-449A-8A07-D4B6B3875F9B}" type="slidenum">
              <a:rPr lang="en-US" smtClean="0"/>
              <a:pPr/>
              <a:t>55</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additive="repl">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additive="repl">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additive="repl">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additive="repl">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additive="repl">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additive="repl">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ext Box 1"/>
          <p:cNvSpPr txBox="1">
            <a:spLocks noChangeArrowheads="1"/>
          </p:cNvSpPr>
          <p:nvPr/>
        </p:nvSpPr>
        <p:spPr bwMode="auto">
          <a:xfrm>
            <a:off x="685800" y="381000"/>
            <a:ext cx="7772400" cy="427037"/>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dirty="0">
                <a:solidFill>
                  <a:srgbClr val="000000"/>
                </a:solidFill>
              </a:rPr>
              <a:t>Machine Language Instructions</a:t>
            </a:r>
          </a:p>
        </p:txBody>
      </p:sp>
      <p:sp>
        <p:nvSpPr>
          <p:cNvPr id="25603" name="Text Box 2"/>
          <p:cNvSpPr txBox="1">
            <a:spLocks noChangeArrowheads="1"/>
          </p:cNvSpPr>
          <p:nvPr/>
        </p:nvSpPr>
        <p:spPr bwMode="auto">
          <a:xfrm>
            <a:off x="533400" y="1066800"/>
            <a:ext cx="8001000" cy="5638800"/>
          </a:xfrm>
          <a:prstGeom prst="rect">
            <a:avLst/>
          </a:prstGeom>
          <a:noFill/>
          <a:ln w="9525">
            <a:noFill/>
            <a:round/>
            <a:headEnd/>
            <a:tailEnd/>
          </a:ln>
        </p:spPr>
        <p:txBody>
          <a:bodyPr/>
          <a:lstStyle/>
          <a:p>
            <a:pPr marL="341313" indent="-341313" algn="l">
              <a:lnSpc>
                <a:spcPct val="90000"/>
              </a:lnSpc>
              <a:spcBef>
                <a:spcPts val="8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A machine language instruction consists of:</a:t>
            </a:r>
          </a:p>
          <a:p>
            <a:pPr marL="741363" lvl="1" indent="-284163" algn="l">
              <a:lnSpc>
                <a:spcPct val="9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u="sng" dirty="0">
                <a:solidFill>
                  <a:srgbClr val="000000"/>
                </a:solidFill>
              </a:rPr>
              <a:t>Operation code</a:t>
            </a:r>
            <a:r>
              <a:rPr lang="en-US" sz="2800" dirty="0">
                <a:solidFill>
                  <a:srgbClr val="000000"/>
                </a:solidFill>
              </a:rPr>
              <a:t>, telling which operation to perform</a:t>
            </a:r>
          </a:p>
          <a:p>
            <a:pPr marL="741363" lvl="1" indent="-284163" algn="l">
              <a:lnSpc>
                <a:spcPct val="9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u="sng" dirty="0">
                <a:solidFill>
                  <a:srgbClr val="000000"/>
                </a:solidFill>
              </a:rPr>
              <a:t>Address field(s)</a:t>
            </a:r>
            <a:r>
              <a:rPr lang="en-US" sz="2800" dirty="0">
                <a:solidFill>
                  <a:srgbClr val="000000"/>
                </a:solidFill>
              </a:rPr>
              <a:t>, telling the memory addresses of the values on which the operation works.</a:t>
            </a:r>
          </a:p>
          <a:p>
            <a:pPr marL="341313" indent="-341313" algn="l">
              <a:lnSpc>
                <a:spcPct val="9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solidFill>
                  <a:srgbClr val="000000"/>
                </a:solidFill>
              </a:rPr>
              <a:t>Example:   ADD X, Y  (Add content of memory locations X and Y, and store back in memory location Y).</a:t>
            </a:r>
          </a:p>
          <a:p>
            <a:pPr marL="341313" indent="-341313" algn="l">
              <a:lnSpc>
                <a:spcPct val="9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solidFill>
                  <a:srgbClr val="000000"/>
                </a:solidFill>
              </a:rPr>
              <a:t>Assume: </a:t>
            </a:r>
            <a:r>
              <a:rPr lang="en-US" dirty="0" err="1">
                <a:solidFill>
                  <a:srgbClr val="000000"/>
                </a:solidFill>
              </a:rPr>
              <a:t>opcode</a:t>
            </a:r>
            <a:r>
              <a:rPr lang="en-US" dirty="0">
                <a:solidFill>
                  <a:srgbClr val="000000"/>
                </a:solidFill>
              </a:rPr>
              <a:t> for ADD is 9,  and addresses X=99, Y=100</a:t>
            </a:r>
          </a:p>
        </p:txBody>
      </p:sp>
      <p:sp>
        <p:nvSpPr>
          <p:cNvPr id="25604" name="Rectangle 3"/>
          <p:cNvSpPr>
            <a:spLocks noChangeArrowheads="1"/>
          </p:cNvSpPr>
          <p:nvPr/>
        </p:nvSpPr>
        <p:spPr bwMode="auto">
          <a:xfrm>
            <a:off x="1524000" y="5562600"/>
            <a:ext cx="1447800" cy="457200"/>
          </a:xfrm>
          <a:prstGeom prst="rect">
            <a:avLst/>
          </a:prstGeom>
          <a:solidFill>
            <a:srgbClr val="4F81BD"/>
          </a:solidFill>
          <a:ln w="9360">
            <a:solidFill>
              <a:srgbClr val="000000"/>
            </a:solidFill>
            <a:miter lim="800000"/>
            <a:headEnd/>
            <a:tailEnd/>
          </a:ln>
        </p:spPr>
        <p:txBody>
          <a:bodyPr wrap="none" lIns="90000" tIns="46800" rIns="90000" bIns="468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solidFill>
                  <a:srgbClr val="000000"/>
                </a:solidFill>
                <a:latin typeface="Arial Narrow" pitchFamily="34" charset="0"/>
              </a:rPr>
              <a:t>00001001</a:t>
            </a:r>
          </a:p>
        </p:txBody>
      </p:sp>
      <p:sp>
        <p:nvSpPr>
          <p:cNvPr id="25605" name="Rectangle 4"/>
          <p:cNvSpPr>
            <a:spLocks noChangeArrowheads="1"/>
          </p:cNvSpPr>
          <p:nvPr/>
        </p:nvSpPr>
        <p:spPr bwMode="auto">
          <a:xfrm>
            <a:off x="2971800" y="5562600"/>
            <a:ext cx="2667000" cy="457200"/>
          </a:xfrm>
          <a:prstGeom prst="rect">
            <a:avLst/>
          </a:prstGeom>
          <a:solidFill>
            <a:srgbClr val="4F81BD"/>
          </a:solidFill>
          <a:ln w="9360">
            <a:solidFill>
              <a:srgbClr val="000000"/>
            </a:solidFill>
            <a:miter lim="800000"/>
            <a:headEnd/>
            <a:tailEnd/>
          </a:ln>
        </p:spPr>
        <p:txBody>
          <a:bodyPr wrap="none" lIns="90000" tIns="46800" rIns="90000" bIns="468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solidFill>
                  <a:srgbClr val="000000"/>
                </a:solidFill>
                <a:latin typeface="Arial Narrow" pitchFamily="34" charset="0"/>
              </a:rPr>
              <a:t>0000000001100011</a:t>
            </a:r>
          </a:p>
        </p:txBody>
      </p:sp>
      <p:sp>
        <p:nvSpPr>
          <p:cNvPr id="25606" name="Rectangle 5"/>
          <p:cNvSpPr>
            <a:spLocks noChangeArrowheads="1"/>
          </p:cNvSpPr>
          <p:nvPr/>
        </p:nvSpPr>
        <p:spPr bwMode="auto">
          <a:xfrm>
            <a:off x="5562600" y="5562600"/>
            <a:ext cx="2667000" cy="457200"/>
          </a:xfrm>
          <a:prstGeom prst="rect">
            <a:avLst/>
          </a:prstGeom>
          <a:solidFill>
            <a:srgbClr val="4F81BD"/>
          </a:solidFill>
          <a:ln w="9360">
            <a:solidFill>
              <a:srgbClr val="000000"/>
            </a:solidFill>
            <a:miter lim="800000"/>
            <a:headEnd/>
            <a:tailEnd/>
          </a:ln>
        </p:spPr>
        <p:txBody>
          <a:bodyPr wrap="none" lIns="90000" tIns="46800" rIns="90000" bIns="468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solidFill>
                  <a:srgbClr val="000000"/>
                </a:solidFill>
                <a:latin typeface="Arial Narrow" pitchFamily="34" charset="0"/>
              </a:rPr>
              <a:t>0000000001100100</a:t>
            </a:r>
          </a:p>
        </p:txBody>
      </p:sp>
      <p:sp>
        <p:nvSpPr>
          <p:cNvPr id="25607" name="Text Box 6"/>
          <p:cNvSpPr txBox="1">
            <a:spLocks noChangeArrowheads="1"/>
          </p:cNvSpPr>
          <p:nvPr/>
        </p:nvSpPr>
        <p:spPr bwMode="auto">
          <a:xfrm>
            <a:off x="1371600" y="6172200"/>
            <a:ext cx="1770062" cy="368300"/>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err="1">
                <a:solidFill>
                  <a:srgbClr val="000000"/>
                </a:solidFill>
                <a:latin typeface="Arial Narrow" pitchFamily="34" charset="0"/>
              </a:rPr>
              <a:t>Opcode</a:t>
            </a:r>
            <a:r>
              <a:rPr lang="en-US" dirty="0">
                <a:solidFill>
                  <a:srgbClr val="000000"/>
                </a:solidFill>
                <a:latin typeface="Arial Narrow" pitchFamily="34" charset="0"/>
              </a:rPr>
              <a:t> (8 bits)</a:t>
            </a:r>
          </a:p>
        </p:txBody>
      </p:sp>
      <p:sp>
        <p:nvSpPr>
          <p:cNvPr id="25608" name="Text Box 7"/>
          <p:cNvSpPr txBox="1">
            <a:spLocks noChangeArrowheads="1"/>
          </p:cNvSpPr>
          <p:nvPr/>
        </p:nvSpPr>
        <p:spPr bwMode="auto">
          <a:xfrm>
            <a:off x="3276600" y="6172200"/>
            <a:ext cx="2135187" cy="368300"/>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solidFill>
                  <a:srgbClr val="000000"/>
                </a:solidFill>
                <a:latin typeface="Arial Narrow" pitchFamily="34" charset="0"/>
              </a:rPr>
              <a:t>Address 1 (16 bits)</a:t>
            </a:r>
          </a:p>
        </p:txBody>
      </p:sp>
      <p:sp>
        <p:nvSpPr>
          <p:cNvPr id="25609" name="Text Box 8"/>
          <p:cNvSpPr txBox="1">
            <a:spLocks noChangeArrowheads="1"/>
          </p:cNvSpPr>
          <p:nvPr/>
        </p:nvSpPr>
        <p:spPr bwMode="auto">
          <a:xfrm>
            <a:off x="5791200" y="6172200"/>
            <a:ext cx="2135188" cy="368300"/>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solidFill>
                  <a:srgbClr val="000000"/>
                </a:solidFill>
                <a:latin typeface="Arial Narrow" pitchFamily="34" charset="0"/>
              </a:rPr>
              <a:t>Address 2 (16 bits)</a:t>
            </a:r>
          </a:p>
        </p:txBody>
      </p:sp>
      <p:sp>
        <p:nvSpPr>
          <p:cNvPr id="10" name="Slide Number Placeholder 9"/>
          <p:cNvSpPr>
            <a:spLocks noGrp="1"/>
          </p:cNvSpPr>
          <p:nvPr>
            <p:ph type="sldNum" sz="quarter" idx="12"/>
          </p:nvPr>
        </p:nvSpPr>
        <p:spPr/>
        <p:txBody>
          <a:bodyPr/>
          <a:lstStyle/>
          <a:p>
            <a:fld id="{81118C7B-98AB-449A-8A07-D4B6B3875F9B}" type="slidenum">
              <a:rPr lang="en-US" smtClean="0"/>
              <a:pPr/>
              <a:t>56</a:t>
            </a:fld>
            <a:endParaRPr lang="en-US"/>
          </a:p>
        </p:txBody>
      </p:sp>
      <p:sp>
        <p:nvSpPr>
          <p:cNvPr id="11" name="Footer Placeholder 10"/>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1"/>
          <p:cNvSpPr txBox="1">
            <a:spLocks noChangeArrowheads="1"/>
          </p:cNvSpPr>
          <p:nvPr/>
        </p:nvSpPr>
        <p:spPr bwMode="auto">
          <a:xfrm>
            <a:off x="457200" y="274638"/>
            <a:ext cx="8229600" cy="1143000"/>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400">
                <a:solidFill>
                  <a:srgbClr val="000000"/>
                </a:solidFill>
              </a:rPr>
              <a:t>Instruction Set Design</a:t>
            </a:r>
          </a:p>
        </p:txBody>
      </p:sp>
      <p:sp>
        <p:nvSpPr>
          <p:cNvPr id="26627" name="Text Box 2"/>
          <p:cNvSpPr txBox="1">
            <a:spLocks noChangeArrowheads="1"/>
          </p:cNvSpPr>
          <p:nvPr/>
        </p:nvSpPr>
        <p:spPr bwMode="auto">
          <a:xfrm>
            <a:off x="762000" y="1295400"/>
            <a:ext cx="7772400" cy="4572000"/>
          </a:xfrm>
          <a:prstGeom prst="rect">
            <a:avLst/>
          </a:prstGeom>
          <a:noFill/>
          <a:ln w="9525">
            <a:noFill/>
            <a:round/>
            <a:headEnd/>
            <a:tailEnd/>
          </a:ln>
        </p:spPr>
        <p:txBody>
          <a:bodyPr/>
          <a:lstStyle/>
          <a:p>
            <a:pPr marL="341313" indent="-341313" algn="l">
              <a:spcBef>
                <a:spcPts val="8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srgbClr val="000000"/>
                </a:solidFill>
              </a:rPr>
              <a:t>Two different approaches:</a:t>
            </a:r>
          </a:p>
          <a:p>
            <a:pPr marL="741363" lvl="1" indent="-284163" algn="l">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Reduced Instruction Set Computers (RISC)</a:t>
            </a:r>
          </a:p>
          <a:p>
            <a:pPr lvl="2" algn="l">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Instruction set as small and simple as possible.</a:t>
            </a:r>
          </a:p>
          <a:p>
            <a:pPr lvl="2" algn="l">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Minimizes amount of circuitry --&gt; faster computers</a:t>
            </a:r>
          </a:p>
          <a:p>
            <a:pPr marL="741363" lvl="1" indent="-284163" algn="l">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Complex Instruction Set Computers (CISC)</a:t>
            </a:r>
          </a:p>
          <a:p>
            <a:pPr lvl="2" algn="l">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More instructions, many very complex</a:t>
            </a:r>
          </a:p>
          <a:p>
            <a:pPr lvl="2" algn="l">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Each instruction can do more work, but require more circuitry.</a:t>
            </a:r>
          </a:p>
        </p:txBody>
      </p:sp>
      <p:sp>
        <p:nvSpPr>
          <p:cNvPr id="4" name="Slide Number Placeholder 3"/>
          <p:cNvSpPr>
            <a:spLocks noGrp="1"/>
          </p:cNvSpPr>
          <p:nvPr>
            <p:ph type="sldNum" sz="quarter" idx="12"/>
          </p:nvPr>
        </p:nvSpPr>
        <p:spPr/>
        <p:txBody>
          <a:bodyPr/>
          <a:lstStyle/>
          <a:p>
            <a:fld id="{81118C7B-98AB-449A-8A07-D4B6B3875F9B}" type="slidenum">
              <a:rPr lang="en-US" smtClean="0"/>
              <a:pPr/>
              <a:t>57</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1"/>
          <p:cNvSpPr txBox="1">
            <a:spLocks noChangeArrowheads="1"/>
          </p:cNvSpPr>
          <p:nvPr/>
        </p:nvSpPr>
        <p:spPr bwMode="auto">
          <a:xfrm>
            <a:off x="457200" y="274638"/>
            <a:ext cx="8229600" cy="715962"/>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400" dirty="0">
                <a:solidFill>
                  <a:srgbClr val="000000"/>
                </a:solidFill>
              </a:rPr>
              <a:t>Typical Machine Instructions</a:t>
            </a:r>
          </a:p>
        </p:txBody>
      </p:sp>
      <p:sp>
        <p:nvSpPr>
          <p:cNvPr id="2" name="Text Box 2"/>
          <p:cNvSpPr txBox="1">
            <a:spLocks noChangeArrowheads="1"/>
          </p:cNvSpPr>
          <p:nvPr/>
        </p:nvSpPr>
        <p:spPr bwMode="auto">
          <a:xfrm>
            <a:off x="533400" y="1143000"/>
            <a:ext cx="8077200" cy="4572000"/>
          </a:xfrm>
          <a:prstGeom prst="rect">
            <a:avLst/>
          </a:prstGeom>
          <a:noFill/>
          <a:ln w="9525">
            <a:noFill/>
            <a:round/>
            <a:headEnd/>
            <a:tailEnd/>
          </a:ln>
        </p:spPr>
        <p:txBody>
          <a:bodyPr/>
          <a:lstStyle/>
          <a:p>
            <a:pPr marL="341313" indent="-341313" algn="l">
              <a:lnSpc>
                <a:spcPct val="90000"/>
              </a:lnSpc>
              <a:spcBef>
                <a:spcPts val="8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srgbClr val="000000"/>
                </a:solidFill>
              </a:rPr>
              <a:t>Notation:</a:t>
            </a:r>
          </a:p>
          <a:p>
            <a:pPr marL="741363" lvl="1" indent="-284163" algn="l">
              <a:lnSpc>
                <a:spcPct val="9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We use X, Y, Z to denote RAM cells</a:t>
            </a:r>
          </a:p>
          <a:p>
            <a:pPr marL="741363" lvl="1" indent="-284163" algn="l">
              <a:lnSpc>
                <a:spcPct val="9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Assume only one register R (for simplicity)</a:t>
            </a:r>
          </a:p>
          <a:p>
            <a:pPr marL="741363" lvl="1" indent="-284163" algn="l">
              <a:lnSpc>
                <a:spcPct val="9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Use English-like descriptions (should be binary)</a:t>
            </a:r>
          </a:p>
          <a:p>
            <a:pPr marL="341313" indent="-341313" algn="l">
              <a:lnSpc>
                <a:spcPct val="90000"/>
              </a:lnSpc>
              <a:spcBef>
                <a:spcPts val="8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srgbClr val="000000"/>
                </a:solidFill>
              </a:rPr>
              <a:t>Data Transfer Instructions</a:t>
            </a:r>
          </a:p>
          <a:p>
            <a:pPr marL="741363" lvl="1" indent="-284163" algn="l">
              <a:lnSpc>
                <a:spcPct val="9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solidFill>
                  <a:srgbClr val="000000"/>
                </a:solidFill>
              </a:rPr>
              <a:t>LOAD 	X </a:t>
            </a:r>
            <a:r>
              <a:rPr lang="en-US" dirty="0" smtClean="0">
                <a:solidFill>
                  <a:srgbClr val="000000"/>
                </a:solidFill>
              </a:rPr>
              <a:t>	</a:t>
            </a:r>
            <a:r>
              <a:rPr lang="en-US" sz="2000" dirty="0" smtClean="0">
                <a:solidFill>
                  <a:srgbClr val="000000"/>
                </a:solidFill>
              </a:rPr>
              <a:t>Load </a:t>
            </a:r>
            <a:r>
              <a:rPr lang="en-US" sz="2000" dirty="0">
                <a:solidFill>
                  <a:srgbClr val="000000"/>
                </a:solidFill>
              </a:rPr>
              <a:t>content of memory location X to R</a:t>
            </a:r>
          </a:p>
          <a:p>
            <a:pPr marL="741363" lvl="1" indent="-284163" algn="l">
              <a:lnSpc>
                <a:spcPct val="9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solidFill>
                  <a:srgbClr val="000000"/>
                </a:solidFill>
              </a:rPr>
              <a:t>STORE X	</a:t>
            </a:r>
            <a:r>
              <a:rPr lang="en-US" sz="2000" dirty="0">
                <a:solidFill>
                  <a:srgbClr val="000000"/>
                </a:solidFill>
              </a:rPr>
              <a:t>Load content of R to memory location X</a:t>
            </a:r>
          </a:p>
          <a:p>
            <a:pPr marL="741363" lvl="1" indent="-284163" algn="l">
              <a:lnSpc>
                <a:spcPct val="9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solidFill>
                  <a:srgbClr val="000000"/>
                </a:solidFill>
              </a:rPr>
              <a:t>MOVE 	X, Y	</a:t>
            </a:r>
            <a:r>
              <a:rPr lang="en-US" sz="2000" dirty="0">
                <a:solidFill>
                  <a:srgbClr val="000000"/>
                </a:solidFill>
              </a:rPr>
              <a:t>Copy content of memory location X to loc. Y</a:t>
            </a:r>
            <a:r>
              <a:rPr lang="en-US" sz="2400" dirty="0">
                <a:solidFill>
                  <a:srgbClr val="000000"/>
                </a:solidFill>
              </a:rPr>
              <a:t/>
            </a:r>
            <a:br>
              <a:rPr lang="en-US" sz="2400" dirty="0">
                <a:solidFill>
                  <a:srgbClr val="000000"/>
                </a:solidFill>
              </a:rPr>
            </a:br>
            <a:r>
              <a:rPr lang="en-US" sz="2400" dirty="0">
                <a:solidFill>
                  <a:srgbClr val="000000"/>
                </a:solidFill>
              </a:rPr>
              <a:t>			(not absolutely necessary)</a:t>
            </a:r>
          </a:p>
        </p:txBody>
      </p:sp>
      <p:sp>
        <p:nvSpPr>
          <p:cNvPr id="4" name="Slide Number Placeholder 3"/>
          <p:cNvSpPr>
            <a:spLocks noGrp="1"/>
          </p:cNvSpPr>
          <p:nvPr>
            <p:ph type="sldNum" sz="quarter" idx="12"/>
          </p:nvPr>
        </p:nvSpPr>
        <p:spPr/>
        <p:txBody>
          <a:bodyPr/>
          <a:lstStyle/>
          <a:p>
            <a:fld id="{81118C7B-98AB-449A-8A07-D4B6B3875F9B}" type="slidenum">
              <a:rPr lang="en-US" smtClean="0"/>
              <a:pPr/>
              <a:t>58</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additive="repl">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additive="repl">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additive="repl">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additive="repl">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additive="repl">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additive="repl">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additive="repl">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1"/>
          <p:cNvSpPr txBox="1">
            <a:spLocks noChangeArrowheads="1"/>
          </p:cNvSpPr>
          <p:nvPr/>
        </p:nvSpPr>
        <p:spPr bwMode="auto">
          <a:xfrm>
            <a:off x="685800" y="563563"/>
            <a:ext cx="7772400" cy="7016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a:solidFill>
                  <a:srgbClr val="000000"/>
                </a:solidFill>
              </a:rPr>
              <a:t>Machine Instructions (cont.) </a:t>
            </a:r>
          </a:p>
        </p:txBody>
      </p:sp>
      <p:sp>
        <p:nvSpPr>
          <p:cNvPr id="2" name="Text Box 2"/>
          <p:cNvSpPr txBox="1">
            <a:spLocks noChangeArrowheads="1"/>
          </p:cNvSpPr>
          <p:nvPr/>
        </p:nvSpPr>
        <p:spPr bwMode="auto">
          <a:xfrm>
            <a:off x="685800" y="1295400"/>
            <a:ext cx="8077200" cy="4938713"/>
          </a:xfrm>
          <a:prstGeom prst="rect">
            <a:avLst/>
          </a:prstGeom>
          <a:noFill/>
          <a:ln w="9525">
            <a:noFill/>
            <a:round/>
            <a:headEnd/>
            <a:tailEnd/>
          </a:ln>
        </p:spPr>
        <p:txBody>
          <a:bodyPr/>
          <a:lstStyle/>
          <a:p>
            <a:pPr marL="341313" indent="-341313" algn="l">
              <a:lnSpc>
                <a:spcPct val="90000"/>
              </a:lnSpc>
              <a:spcBef>
                <a:spcPts val="8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srgbClr val="000000"/>
                </a:solidFill>
              </a:rPr>
              <a:t>Arithmetic</a:t>
            </a:r>
          </a:p>
          <a:p>
            <a:pPr marL="741363" lvl="1" indent="-284163" algn="l">
              <a:lnSpc>
                <a:spcPct val="9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ADD X, Y, Z	CON(Z) = CON(X) + CON(Y)</a:t>
            </a:r>
          </a:p>
          <a:p>
            <a:pPr marL="741363" lvl="1" indent="-284163" algn="l">
              <a:lnSpc>
                <a:spcPct val="9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ADD X, Y		CON(Y) = CON(X) + CON(Y)</a:t>
            </a:r>
          </a:p>
          <a:p>
            <a:pPr marL="741363" lvl="1" indent="-284163" algn="l">
              <a:lnSpc>
                <a:spcPct val="9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ADD X		R = CON(X) + R</a:t>
            </a:r>
          </a:p>
          <a:p>
            <a:pPr marL="741363" lvl="1" indent="-284163" algn="l">
              <a:lnSpc>
                <a:spcPct val="9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similar instructions for other operators, e.g. SUBTR,OR, ...</a:t>
            </a:r>
          </a:p>
          <a:p>
            <a:pPr marL="341313" indent="-341313" algn="l">
              <a:lnSpc>
                <a:spcPct val="90000"/>
              </a:lnSpc>
              <a:spcBef>
                <a:spcPts val="8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srgbClr val="000000"/>
                </a:solidFill>
              </a:rPr>
              <a:t>Compare</a:t>
            </a:r>
          </a:p>
          <a:p>
            <a:pPr marL="741363" lvl="1" indent="-284163" algn="l">
              <a:lnSpc>
                <a:spcPct val="9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COMPARE X, Y</a:t>
            </a:r>
            <a:br>
              <a:rPr lang="en-US" sz="2800" dirty="0">
                <a:solidFill>
                  <a:srgbClr val="000000"/>
                </a:solidFill>
              </a:rPr>
            </a:br>
            <a:r>
              <a:rPr lang="en-US" sz="2400" dirty="0">
                <a:solidFill>
                  <a:srgbClr val="000000"/>
                </a:solidFill>
              </a:rPr>
              <a:t>Compare the content of memory cell X to the content of memory cell Y and set the condition codes (CCR) accordingly.</a:t>
            </a:r>
          </a:p>
          <a:p>
            <a:pPr marL="741363" lvl="1" indent="-284163" algn="l">
              <a:lnSpc>
                <a:spcPct val="9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E.g. If CON(X) = R then set EQ=1, GT=0, LT=0</a:t>
            </a:r>
            <a:r>
              <a:rPr lang="en-US" sz="2800" dirty="0">
                <a:solidFill>
                  <a:srgbClr val="000000"/>
                </a:solidFill>
              </a:rPr>
              <a:t>	</a:t>
            </a:r>
          </a:p>
        </p:txBody>
      </p:sp>
      <p:sp>
        <p:nvSpPr>
          <p:cNvPr id="4" name="Slide Number Placeholder 3"/>
          <p:cNvSpPr>
            <a:spLocks noGrp="1"/>
          </p:cNvSpPr>
          <p:nvPr>
            <p:ph type="sldNum" sz="quarter" idx="12"/>
          </p:nvPr>
        </p:nvSpPr>
        <p:spPr/>
        <p:txBody>
          <a:bodyPr/>
          <a:lstStyle/>
          <a:p>
            <a:fld id="{81118C7B-98AB-449A-8A07-D4B6B3875F9B}" type="slidenum">
              <a:rPr lang="en-US" smtClean="0"/>
              <a:pPr/>
              <a:t>59</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additive="repl">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additive="repl">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additive="repl">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additive="repl">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additive="repl">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additive="repl">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additive="repl">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08" y="228684"/>
            <a:ext cx="8000898" cy="1020818"/>
          </a:xfrm>
        </p:spPr>
        <p:txBody>
          <a:bodyPr/>
          <a:lstStyle/>
          <a:p>
            <a:r>
              <a:rPr lang="en-US" dirty="0" smtClean="0">
                <a:solidFill>
                  <a:srgbClr val="000099"/>
                </a:solidFill>
              </a:rPr>
              <a:t>Requirement Analysis  &amp; Specification</a:t>
            </a:r>
            <a:endParaRPr lang="en-US" dirty="0">
              <a:solidFill>
                <a:srgbClr val="000099"/>
              </a:solidFill>
            </a:endParaRPr>
          </a:p>
        </p:txBody>
      </p:sp>
      <p:sp>
        <p:nvSpPr>
          <p:cNvPr id="3" name="Content Placeholder 2"/>
          <p:cNvSpPr>
            <a:spLocks noGrp="1"/>
          </p:cNvSpPr>
          <p:nvPr>
            <p:ph sz="quarter" idx="1"/>
          </p:nvPr>
        </p:nvSpPr>
        <p:spPr>
          <a:xfrm>
            <a:off x="457200" y="1676446"/>
            <a:ext cx="8000898" cy="4952870"/>
          </a:xfrm>
        </p:spPr>
        <p:txBody>
          <a:bodyPr>
            <a:normAutofit/>
          </a:bodyPr>
          <a:lstStyle/>
          <a:p>
            <a:pPr marL="223838" indent="-223838">
              <a:lnSpc>
                <a:spcPct val="150000"/>
              </a:lnSpc>
            </a:pPr>
            <a:r>
              <a:rPr lang="en-US" b="1" dirty="0" smtClean="0"/>
              <a:t>Requirements analysis</a:t>
            </a:r>
            <a:endParaRPr lang="en-US" dirty="0" smtClean="0"/>
          </a:p>
          <a:p>
            <a:pPr>
              <a:lnSpc>
                <a:spcPct val="150000"/>
              </a:lnSpc>
              <a:buNone/>
            </a:pPr>
            <a:r>
              <a:rPr lang="en-US" dirty="0" smtClean="0"/>
              <a:t>    Process of determining user expectations for a new or modified product.</a:t>
            </a:r>
          </a:p>
          <a:p>
            <a:pPr>
              <a:lnSpc>
                <a:spcPct val="150000"/>
              </a:lnSpc>
            </a:pPr>
            <a:r>
              <a:rPr lang="en-US" dirty="0" smtClean="0"/>
              <a:t>R</a:t>
            </a:r>
            <a:r>
              <a:rPr lang="en-US" b="1" dirty="0" smtClean="0"/>
              <a:t>equirements</a:t>
            </a:r>
            <a:r>
              <a:rPr lang="en-US" dirty="0" smtClean="0"/>
              <a:t> must be quantifiable, relevant and detailed. </a:t>
            </a:r>
          </a:p>
          <a:p>
            <a:pPr>
              <a:lnSpc>
                <a:spcPct val="150000"/>
              </a:lnSpc>
            </a:pPr>
            <a:r>
              <a:rPr lang="en-US" dirty="0" smtClean="0"/>
              <a:t>In software engineering, such </a:t>
            </a:r>
            <a:r>
              <a:rPr lang="en-US" b="1" dirty="0" smtClean="0"/>
              <a:t>requirements</a:t>
            </a:r>
            <a:r>
              <a:rPr lang="en-US" dirty="0" smtClean="0"/>
              <a:t> are often called functional </a:t>
            </a:r>
            <a:r>
              <a:rPr lang="en-US" b="1" dirty="0" smtClean="0"/>
              <a:t>specification</a:t>
            </a:r>
            <a:r>
              <a:rPr lang="en-US" dirty="0" smtClean="0"/>
              <a:t>s</a:t>
            </a:r>
          </a:p>
        </p:txBody>
      </p:sp>
      <p:sp>
        <p:nvSpPr>
          <p:cNvPr id="4" name="Slide Number Placeholder 3"/>
          <p:cNvSpPr>
            <a:spLocks noGrp="1"/>
          </p:cNvSpPr>
          <p:nvPr>
            <p:ph type="sldNum" sz="quarter" idx="12"/>
          </p:nvPr>
        </p:nvSpPr>
        <p:spPr/>
        <p:txBody>
          <a:bodyPr/>
          <a:lstStyle/>
          <a:p>
            <a:fld id="{81118C7B-98AB-449A-8A07-D4B6B3875F9B}" type="slidenum">
              <a:rPr lang="en-US" smtClean="0"/>
              <a:pPr/>
              <a:t>6</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ext Box 1"/>
          <p:cNvSpPr txBox="1">
            <a:spLocks noChangeArrowheads="1"/>
          </p:cNvSpPr>
          <p:nvPr/>
        </p:nvSpPr>
        <p:spPr bwMode="auto">
          <a:xfrm>
            <a:off x="457200" y="274638"/>
            <a:ext cx="8229600" cy="1143000"/>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400">
                <a:solidFill>
                  <a:srgbClr val="000000"/>
                </a:solidFill>
              </a:rPr>
              <a:t>Machine Instructions (cont.)</a:t>
            </a:r>
          </a:p>
        </p:txBody>
      </p:sp>
      <p:sp>
        <p:nvSpPr>
          <p:cNvPr id="2" name="Text Box 2"/>
          <p:cNvSpPr txBox="1">
            <a:spLocks noChangeArrowheads="1"/>
          </p:cNvSpPr>
          <p:nvPr/>
        </p:nvSpPr>
        <p:spPr bwMode="auto">
          <a:xfrm>
            <a:off x="381000" y="1295400"/>
            <a:ext cx="8229600" cy="4841875"/>
          </a:xfrm>
          <a:prstGeom prst="rect">
            <a:avLst/>
          </a:prstGeom>
          <a:noFill/>
          <a:ln w="9525">
            <a:noFill/>
            <a:round/>
            <a:headEnd/>
            <a:tailEnd/>
          </a:ln>
        </p:spPr>
        <p:txBody>
          <a:bodyPr/>
          <a:lstStyle/>
          <a:p>
            <a:pPr marL="341313" indent="-341313" algn="l">
              <a:lnSpc>
                <a:spcPct val="90000"/>
              </a:lnSpc>
              <a:spcBef>
                <a:spcPts val="8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srgbClr val="000000"/>
                </a:solidFill>
              </a:rPr>
              <a:t>Branch</a:t>
            </a:r>
          </a:p>
          <a:p>
            <a:pPr marL="741363" lvl="1" indent="-284163" algn="l">
              <a:lnSpc>
                <a:spcPct val="9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JUMP X		</a:t>
            </a:r>
            <a:r>
              <a:rPr lang="en-US" sz="2400" dirty="0">
                <a:solidFill>
                  <a:srgbClr val="000000"/>
                </a:solidFill>
              </a:rPr>
              <a:t>Load next instruction from memory loc. X</a:t>
            </a:r>
          </a:p>
          <a:p>
            <a:pPr marL="741363" lvl="1" indent="-284163" algn="l">
              <a:lnSpc>
                <a:spcPct val="9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JUMPGT X	</a:t>
            </a:r>
            <a:r>
              <a:rPr lang="en-US" sz="2400" dirty="0">
                <a:solidFill>
                  <a:srgbClr val="000000"/>
                </a:solidFill>
              </a:rPr>
              <a:t>Load next instruction from memory loc. X 			only if GT flag in CCR is set, otherwise load 			statement from next sequence loc. as 				usual.</a:t>
            </a:r>
          </a:p>
          <a:p>
            <a:pPr lvl="2" algn="l">
              <a:lnSpc>
                <a:spcPct val="9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JUMPEQ, JUMPLT, JUMPGE, JUMPLE,JUMPNEQ</a:t>
            </a:r>
          </a:p>
          <a:p>
            <a:pPr marL="341313" indent="-341313" algn="l">
              <a:lnSpc>
                <a:spcPct val="90000"/>
              </a:lnSpc>
              <a:spcBef>
                <a:spcPts val="8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srgbClr val="000000"/>
                </a:solidFill>
              </a:rPr>
              <a:t>Control</a:t>
            </a:r>
          </a:p>
          <a:p>
            <a:pPr marL="741363" lvl="1" indent="-284163" algn="l">
              <a:lnSpc>
                <a:spcPct val="9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HALT		Stop program execution.</a:t>
            </a:r>
          </a:p>
        </p:txBody>
      </p:sp>
      <p:sp>
        <p:nvSpPr>
          <p:cNvPr id="4" name="Slide Number Placeholder 3"/>
          <p:cNvSpPr>
            <a:spLocks noGrp="1"/>
          </p:cNvSpPr>
          <p:nvPr>
            <p:ph type="sldNum" sz="quarter" idx="12"/>
          </p:nvPr>
        </p:nvSpPr>
        <p:spPr/>
        <p:txBody>
          <a:bodyPr/>
          <a:lstStyle/>
          <a:p>
            <a:fld id="{81118C7B-98AB-449A-8A07-D4B6B3875F9B}" type="slidenum">
              <a:rPr lang="en-US" smtClean="0"/>
              <a:pPr/>
              <a:t>60</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additive="repl">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additive="repl">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fill="hold" nodeType="withEffect">
                                  <p:stCondLst>
                                    <p:cond delay="0"/>
                                  </p:stCondLst>
                                  <p:childTnLst>
                                    <p:set>
                                      <p:cBhvr additive="repl">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additive="repl">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additive="repl">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1"/>
          <p:cNvSpPr txBox="1">
            <a:spLocks noChangeArrowheads="1"/>
          </p:cNvSpPr>
          <p:nvPr/>
        </p:nvSpPr>
        <p:spPr bwMode="auto">
          <a:xfrm>
            <a:off x="685800" y="525463"/>
            <a:ext cx="7772400" cy="7016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a:solidFill>
                  <a:srgbClr val="000000"/>
                </a:solidFill>
              </a:rPr>
              <a:t>Example</a:t>
            </a:r>
          </a:p>
        </p:txBody>
      </p:sp>
      <p:sp>
        <p:nvSpPr>
          <p:cNvPr id="2" name="Text Box 2"/>
          <p:cNvSpPr txBox="1">
            <a:spLocks noChangeArrowheads="1"/>
          </p:cNvSpPr>
          <p:nvPr/>
        </p:nvSpPr>
        <p:spPr bwMode="auto">
          <a:xfrm>
            <a:off x="685800" y="1219200"/>
            <a:ext cx="7772400" cy="5260975"/>
          </a:xfrm>
          <a:prstGeom prst="rect">
            <a:avLst/>
          </a:prstGeom>
          <a:noFill/>
          <a:ln w="9525">
            <a:noFill/>
            <a:round/>
            <a:headEnd/>
            <a:tailEnd/>
          </a:ln>
        </p:spPr>
        <p:txBody>
          <a:bodyPr/>
          <a:lstStyle/>
          <a:p>
            <a:pPr marL="341313" indent="-341313" algn="l">
              <a:spcBef>
                <a:spcPts val="8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srgbClr val="000000"/>
                </a:solidFill>
              </a:rPr>
              <a:t>Pseudo-code: Set A to B + C</a:t>
            </a:r>
          </a:p>
          <a:p>
            <a:pPr marL="341313" indent="-341313" algn="l">
              <a:spcBef>
                <a:spcPts val="8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srgbClr val="000000"/>
                </a:solidFill>
              </a:rPr>
              <a:t>Assuming variable:</a:t>
            </a:r>
          </a:p>
          <a:p>
            <a:pPr marL="741363" lvl="1" indent="-284163" algn="l">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A stored in memory cell 100, B stored in memory cell 150,  C stored in memory cell 151</a:t>
            </a:r>
          </a:p>
          <a:p>
            <a:pPr marL="341313" indent="-341313" algn="l">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Machine language (really in binary)</a:t>
            </a:r>
          </a:p>
          <a:p>
            <a:pPr marL="741363" lvl="1" indent="-284163" algn="l">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LOAD      150</a:t>
            </a:r>
          </a:p>
          <a:p>
            <a:pPr marL="741363" lvl="1" indent="-284163" algn="l">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ADD	151</a:t>
            </a:r>
          </a:p>
          <a:p>
            <a:pPr marL="741363" lvl="1" indent="-284163" algn="l">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STORE   100</a:t>
            </a:r>
          </a:p>
          <a:p>
            <a:pPr marL="741363" lvl="1" indent="-284163" algn="l">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or</a:t>
            </a:r>
          </a:p>
          <a:p>
            <a:pPr marL="741363" lvl="1" indent="-284163" algn="l">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(ADD	150, 151, 100)</a:t>
            </a:r>
          </a:p>
        </p:txBody>
      </p:sp>
      <p:sp>
        <p:nvSpPr>
          <p:cNvPr id="4" name="Slide Number Placeholder 3"/>
          <p:cNvSpPr>
            <a:spLocks noGrp="1"/>
          </p:cNvSpPr>
          <p:nvPr>
            <p:ph type="sldNum" sz="quarter" idx="12"/>
          </p:nvPr>
        </p:nvSpPr>
        <p:spPr/>
        <p:txBody>
          <a:bodyPr/>
          <a:lstStyle/>
          <a:p>
            <a:fld id="{81118C7B-98AB-449A-8A07-D4B6B3875F9B}" type="slidenum">
              <a:rPr lang="en-US" smtClean="0"/>
              <a:pPr/>
              <a:t>61</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additive="repl">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additive="repl">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additive="repl">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additive="repl">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additive="repl">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additive="repl">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additive="repl">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additive="repl">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ChangeArrowheads="1"/>
          </p:cNvSpPr>
          <p:nvPr/>
        </p:nvSpPr>
        <p:spPr bwMode="auto">
          <a:xfrm>
            <a:off x="1600200" y="4114800"/>
            <a:ext cx="5867400" cy="2286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buFont typeface="Times New Roman" pitchFamily="16" charset="0"/>
              <a:buNone/>
              <a:defRPr/>
            </a:pPr>
            <a:endParaRPr lang="en-US"/>
          </a:p>
        </p:txBody>
      </p:sp>
      <p:sp>
        <p:nvSpPr>
          <p:cNvPr id="31747" name="Text Box 2"/>
          <p:cNvSpPr txBox="1">
            <a:spLocks noChangeArrowheads="1"/>
          </p:cNvSpPr>
          <p:nvPr/>
        </p:nvSpPr>
        <p:spPr bwMode="auto">
          <a:xfrm>
            <a:off x="685800" y="296863"/>
            <a:ext cx="7772400" cy="7016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a:solidFill>
                  <a:srgbClr val="000000"/>
                </a:solidFill>
              </a:rPr>
              <a:t>Structure of the Control Unit</a:t>
            </a:r>
          </a:p>
        </p:txBody>
      </p:sp>
      <p:sp>
        <p:nvSpPr>
          <p:cNvPr id="2" name="Text Box 3"/>
          <p:cNvSpPr txBox="1">
            <a:spLocks noChangeArrowheads="1"/>
          </p:cNvSpPr>
          <p:nvPr/>
        </p:nvSpPr>
        <p:spPr bwMode="auto">
          <a:xfrm>
            <a:off x="838200" y="1066800"/>
            <a:ext cx="7239000" cy="2787650"/>
          </a:xfrm>
          <a:prstGeom prst="rect">
            <a:avLst/>
          </a:prstGeom>
          <a:noFill/>
          <a:ln w="9525">
            <a:noFill/>
            <a:round/>
            <a:headEnd/>
            <a:tailEnd/>
          </a:ln>
        </p:spPr>
        <p:txBody>
          <a:bodyPr/>
          <a:lstStyle/>
          <a:p>
            <a:pPr marL="341313" indent="-341313" algn="l">
              <a:spcBef>
                <a:spcPts val="5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solidFill>
                  <a:srgbClr val="000000"/>
                </a:solidFill>
              </a:rPr>
              <a:t>PC (Program Counter):</a:t>
            </a:r>
          </a:p>
          <a:p>
            <a:pPr marL="741363" lvl="1" indent="-284163" algn="l">
              <a:spcBef>
                <a:spcPts val="5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solidFill>
                  <a:srgbClr val="000000"/>
                </a:solidFill>
              </a:rPr>
              <a:t>stores the address of next instruction to fetch</a:t>
            </a:r>
          </a:p>
          <a:p>
            <a:pPr marL="341313" indent="-341313" algn="l">
              <a:spcBef>
                <a:spcPts val="5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solidFill>
                  <a:srgbClr val="000000"/>
                </a:solidFill>
              </a:rPr>
              <a:t>IR (Instruction Register):</a:t>
            </a:r>
          </a:p>
          <a:p>
            <a:pPr marL="741363" lvl="1" indent="-284163" algn="l">
              <a:spcBef>
                <a:spcPts val="5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solidFill>
                  <a:srgbClr val="000000"/>
                </a:solidFill>
              </a:rPr>
              <a:t>stores the instruction fetched from memory</a:t>
            </a:r>
          </a:p>
          <a:p>
            <a:pPr marL="341313" indent="-341313" algn="l">
              <a:spcBef>
                <a:spcPts val="5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solidFill>
                  <a:srgbClr val="000000"/>
                </a:solidFill>
              </a:rPr>
              <a:t>Instruction Decoder:</a:t>
            </a:r>
          </a:p>
          <a:p>
            <a:pPr marL="741363" lvl="1" indent="-284163" algn="l">
              <a:spcBef>
                <a:spcPts val="5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solidFill>
                  <a:srgbClr val="000000"/>
                </a:solidFill>
              </a:rPr>
              <a:t>Decodes instruction and activates necessary circuitry</a:t>
            </a:r>
          </a:p>
        </p:txBody>
      </p:sp>
      <p:sp>
        <p:nvSpPr>
          <p:cNvPr id="31749" name="Line 4"/>
          <p:cNvSpPr>
            <a:spLocks noChangeShapeType="1"/>
          </p:cNvSpPr>
          <p:nvPr/>
        </p:nvSpPr>
        <p:spPr bwMode="auto">
          <a:xfrm>
            <a:off x="1371600" y="3886200"/>
            <a:ext cx="6705600" cy="1588"/>
          </a:xfrm>
          <a:prstGeom prst="line">
            <a:avLst/>
          </a:prstGeom>
          <a:noFill/>
          <a:ln w="50760">
            <a:solidFill>
              <a:srgbClr val="000000"/>
            </a:solidFill>
            <a:miter lim="800000"/>
            <a:headEnd/>
            <a:tailEnd/>
          </a:ln>
        </p:spPr>
        <p:txBody>
          <a:bodyPr/>
          <a:lstStyle/>
          <a:p>
            <a:endParaRPr lang="en-US"/>
          </a:p>
        </p:txBody>
      </p:sp>
      <p:sp>
        <p:nvSpPr>
          <p:cNvPr id="31750" name="Rectangle 5"/>
          <p:cNvSpPr>
            <a:spLocks noChangeArrowheads="1"/>
          </p:cNvSpPr>
          <p:nvPr/>
        </p:nvSpPr>
        <p:spPr bwMode="auto">
          <a:xfrm>
            <a:off x="3962400" y="5308600"/>
            <a:ext cx="2819400" cy="838200"/>
          </a:xfrm>
          <a:prstGeom prst="rect">
            <a:avLst/>
          </a:prstGeom>
          <a:solidFill>
            <a:srgbClr val="CCFFCC"/>
          </a:solidFill>
          <a:ln w="9360">
            <a:solidFill>
              <a:srgbClr val="000000"/>
            </a:solidFill>
            <a:miter lim="800000"/>
            <a:headEnd/>
            <a:tailEnd/>
          </a:ln>
        </p:spPr>
        <p:txBody>
          <a:bodyPr wrap="none" lIns="90000" tIns="46800" rIns="90000" bIns="468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b="1" dirty="0">
                <a:solidFill>
                  <a:srgbClr val="000000"/>
                </a:solidFill>
                <a:latin typeface="Arial Narrow" pitchFamily="34" charset="0"/>
              </a:rPr>
              <a:t>Instruction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b="1" dirty="0">
                <a:solidFill>
                  <a:srgbClr val="000000"/>
                </a:solidFill>
                <a:latin typeface="Arial Narrow" pitchFamily="34" charset="0"/>
              </a:rPr>
              <a:t>Decoder</a:t>
            </a:r>
          </a:p>
        </p:txBody>
      </p:sp>
      <p:sp>
        <p:nvSpPr>
          <p:cNvPr id="31751" name="Rectangle 6"/>
          <p:cNvSpPr>
            <a:spLocks noChangeArrowheads="1"/>
          </p:cNvSpPr>
          <p:nvPr/>
        </p:nvSpPr>
        <p:spPr bwMode="auto">
          <a:xfrm>
            <a:off x="4343400" y="4318000"/>
            <a:ext cx="2057400" cy="457200"/>
          </a:xfrm>
          <a:prstGeom prst="rect">
            <a:avLst/>
          </a:prstGeom>
          <a:solidFill>
            <a:srgbClr val="CCFFCC"/>
          </a:solidFill>
          <a:ln w="9360">
            <a:solidFill>
              <a:srgbClr val="000000"/>
            </a:solidFill>
            <a:miter lim="800000"/>
            <a:headEnd/>
            <a:tailEnd/>
          </a:ln>
        </p:spPr>
        <p:txBody>
          <a:bodyPr wrap="none" lIns="90000" tIns="46800" rIns="90000" bIns="468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b="1">
                <a:solidFill>
                  <a:srgbClr val="000000"/>
                </a:solidFill>
                <a:latin typeface="Arial Narrow" pitchFamily="34" charset="0"/>
              </a:rPr>
              <a:t>IR</a:t>
            </a:r>
          </a:p>
        </p:txBody>
      </p:sp>
      <p:sp>
        <p:nvSpPr>
          <p:cNvPr id="31752" name="Rectangle 7"/>
          <p:cNvSpPr>
            <a:spLocks noChangeArrowheads="1"/>
          </p:cNvSpPr>
          <p:nvPr/>
        </p:nvSpPr>
        <p:spPr bwMode="auto">
          <a:xfrm>
            <a:off x="1752600" y="5156200"/>
            <a:ext cx="762000" cy="457200"/>
          </a:xfrm>
          <a:prstGeom prst="rect">
            <a:avLst/>
          </a:prstGeom>
          <a:solidFill>
            <a:srgbClr val="FFFFCC"/>
          </a:solidFill>
          <a:ln w="9360">
            <a:solidFill>
              <a:srgbClr val="000000"/>
            </a:solidFill>
            <a:miter lim="800000"/>
            <a:headEnd/>
            <a:tailEnd/>
          </a:ln>
        </p:spPr>
        <p:txBody>
          <a:bodyPr wrap="none" lIns="90000" tIns="46800" rIns="90000" bIns="468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b="1">
                <a:solidFill>
                  <a:srgbClr val="000000"/>
                </a:solidFill>
                <a:latin typeface="Arial Narrow" pitchFamily="34" charset="0"/>
              </a:rPr>
              <a:t>+1</a:t>
            </a:r>
          </a:p>
        </p:txBody>
      </p:sp>
      <p:sp>
        <p:nvSpPr>
          <p:cNvPr id="31753" name="Rectangle 8"/>
          <p:cNvSpPr>
            <a:spLocks noChangeArrowheads="1"/>
          </p:cNvSpPr>
          <p:nvPr/>
        </p:nvSpPr>
        <p:spPr bwMode="auto">
          <a:xfrm>
            <a:off x="2362200" y="4318000"/>
            <a:ext cx="1398588" cy="457200"/>
          </a:xfrm>
          <a:prstGeom prst="rect">
            <a:avLst/>
          </a:prstGeom>
          <a:solidFill>
            <a:srgbClr val="CCFFCC"/>
          </a:solidFill>
          <a:ln w="9360">
            <a:solidFill>
              <a:srgbClr val="000000"/>
            </a:solidFill>
            <a:miter lim="800000"/>
            <a:headEnd/>
            <a:tailEnd/>
          </a:ln>
        </p:spPr>
        <p:txBody>
          <a:bodyPr wrap="none" lIns="90000" tIns="46800" rIns="90000" bIns="468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b="1">
                <a:solidFill>
                  <a:srgbClr val="000000"/>
                </a:solidFill>
                <a:latin typeface="Arial Narrow" pitchFamily="34" charset="0"/>
              </a:rPr>
              <a:t>PC</a:t>
            </a:r>
          </a:p>
        </p:txBody>
      </p:sp>
      <p:cxnSp>
        <p:nvCxnSpPr>
          <p:cNvPr id="31754" name="AutoShape 9"/>
          <p:cNvCxnSpPr>
            <a:cxnSpLocks noChangeShapeType="1"/>
            <a:endCxn id="31752" idx="0"/>
          </p:cNvCxnSpPr>
          <p:nvPr/>
        </p:nvCxnSpPr>
        <p:spPr bwMode="auto">
          <a:xfrm rot="5400000">
            <a:off x="1917700" y="4711700"/>
            <a:ext cx="660400" cy="228600"/>
          </a:xfrm>
          <a:prstGeom prst="bentConnector3">
            <a:avLst>
              <a:gd name="adj1" fmla="val 1537"/>
            </a:avLst>
          </a:prstGeom>
          <a:noFill/>
          <a:ln w="19080">
            <a:solidFill>
              <a:srgbClr val="000000"/>
            </a:solidFill>
            <a:miter lim="800000"/>
            <a:headEnd/>
            <a:tailEnd type="triangle" w="med" len="med"/>
          </a:ln>
        </p:spPr>
      </p:cxnSp>
      <p:cxnSp>
        <p:nvCxnSpPr>
          <p:cNvPr id="31755" name="AutoShape 10"/>
          <p:cNvCxnSpPr>
            <a:cxnSpLocks noChangeShapeType="1"/>
          </p:cNvCxnSpPr>
          <p:nvPr/>
        </p:nvCxnSpPr>
        <p:spPr bwMode="auto">
          <a:xfrm flipV="1">
            <a:off x="2514600" y="4800600"/>
            <a:ext cx="547688" cy="609600"/>
          </a:xfrm>
          <a:prstGeom prst="bentConnector3">
            <a:avLst>
              <a:gd name="adj1" fmla="val 95079"/>
            </a:avLst>
          </a:prstGeom>
          <a:noFill/>
          <a:ln w="19080">
            <a:solidFill>
              <a:srgbClr val="000000"/>
            </a:solidFill>
            <a:miter lim="800000"/>
            <a:headEnd/>
            <a:tailEnd type="triangle" w="med" len="med"/>
          </a:ln>
        </p:spPr>
      </p:cxnSp>
      <p:cxnSp>
        <p:nvCxnSpPr>
          <p:cNvPr id="31756" name="AutoShape 11"/>
          <p:cNvCxnSpPr>
            <a:cxnSpLocks noChangeShapeType="1"/>
            <a:stCxn id="31751" idx="2"/>
            <a:endCxn id="31750" idx="0"/>
          </p:cNvCxnSpPr>
          <p:nvPr/>
        </p:nvCxnSpPr>
        <p:spPr bwMode="auto">
          <a:xfrm rot="5400000">
            <a:off x="5105401" y="5041900"/>
            <a:ext cx="533400" cy="3175"/>
          </a:xfrm>
          <a:prstGeom prst="straightConnector1">
            <a:avLst/>
          </a:prstGeom>
          <a:noFill/>
          <a:ln w="19080">
            <a:solidFill>
              <a:srgbClr val="000000"/>
            </a:solidFill>
            <a:miter lim="800000"/>
            <a:headEnd/>
            <a:tailEnd type="triangle" w="med" len="med"/>
          </a:ln>
        </p:spPr>
      </p:cxnSp>
      <p:cxnSp>
        <p:nvCxnSpPr>
          <p:cNvPr id="31757" name="AutoShape 12"/>
          <p:cNvCxnSpPr>
            <a:cxnSpLocks noChangeShapeType="1"/>
            <a:stCxn id="31750" idx="3"/>
          </p:cNvCxnSpPr>
          <p:nvPr/>
        </p:nvCxnSpPr>
        <p:spPr bwMode="auto">
          <a:xfrm flipV="1">
            <a:off x="6781800" y="3962400"/>
            <a:ext cx="914400" cy="1765300"/>
          </a:xfrm>
          <a:prstGeom prst="bentConnector2">
            <a:avLst/>
          </a:prstGeom>
          <a:noFill/>
          <a:ln w="19080">
            <a:solidFill>
              <a:srgbClr val="000000"/>
            </a:solidFill>
            <a:miter lim="800000"/>
            <a:headEnd/>
            <a:tailEnd type="triangle" w="med" len="med"/>
          </a:ln>
        </p:spPr>
      </p:cxnSp>
      <p:sp>
        <p:nvSpPr>
          <p:cNvPr id="31758" name="Line 13"/>
          <p:cNvSpPr>
            <a:spLocks noChangeShapeType="1"/>
          </p:cNvSpPr>
          <p:nvPr/>
        </p:nvSpPr>
        <p:spPr bwMode="auto">
          <a:xfrm flipV="1">
            <a:off x="3048000" y="3884613"/>
            <a:ext cx="1588" cy="460375"/>
          </a:xfrm>
          <a:prstGeom prst="line">
            <a:avLst/>
          </a:prstGeom>
          <a:noFill/>
          <a:ln w="19080">
            <a:solidFill>
              <a:srgbClr val="000000"/>
            </a:solidFill>
            <a:miter lim="800000"/>
            <a:headEnd type="triangle" w="med" len="med"/>
            <a:tailEnd type="triangle" w="med" len="med"/>
          </a:ln>
        </p:spPr>
        <p:txBody>
          <a:bodyPr/>
          <a:lstStyle/>
          <a:p>
            <a:endParaRPr lang="en-US"/>
          </a:p>
        </p:txBody>
      </p:sp>
      <p:sp>
        <p:nvSpPr>
          <p:cNvPr id="31759" name="Line 14"/>
          <p:cNvSpPr>
            <a:spLocks noChangeShapeType="1"/>
          </p:cNvSpPr>
          <p:nvPr/>
        </p:nvSpPr>
        <p:spPr bwMode="auto">
          <a:xfrm flipV="1">
            <a:off x="5334000" y="3884613"/>
            <a:ext cx="1588" cy="460375"/>
          </a:xfrm>
          <a:prstGeom prst="line">
            <a:avLst/>
          </a:prstGeom>
          <a:noFill/>
          <a:ln w="19080">
            <a:solidFill>
              <a:srgbClr val="000000"/>
            </a:solidFill>
            <a:miter lim="800000"/>
            <a:headEnd type="triangle" w="med" len="med"/>
            <a:tailEnd type="triangle" w="med" len="med"/>
          </a:ln>
        </p:spPr>
        <p:txBody>
          <a:bodyPr/>
          <a:lstStyle/>
          <a:p>
            <a:endParaRPr lang="en-US"/>
          </a:p>
        </p:txBody>
      </p:sp>
      <p:sp>
        <p:nvSpPr>
          <p:cNvPr id="16" name="Slide Number Placeholder 15"/>
          <p:cNvSpPr>
            <a:spLocks noGrp="1"/>
          </p:cNvSpPr>
          <p:nvPr>
            <p:ph type="sldNum" sz="quarter" idx="12"/>
          </p:nvPr>
        </p:nvSpPr>
        <p:spPr/>
        <p:txBody>
          <a:bodyPr/>
          <a:lstStyle/>
          <a:p>
            <a:fld id="{81118C7B-98AB-449A-8A07-D4B6B3875F9B}" type="slidenum">
              <a:rPr lang="en-US" smtClean="0"/>
              <a:pPr/>
              <a:t>62</a:t>
            </a:fld>
            <a:endParaRPr lang="en-US"/>
          </a:p>
        </p:txBody>
      </p:sp>
      <p:sp>
        <p:nvSpPr>
          <p:cNvPr id="17" name="Footer Placeholder 16"/>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additive="repl">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additive="repl">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fill="hold" nodeType="withEffect">
                                  <p:stCondLst>
                                    <p:cond delay="0"/>
                                  </p:stCondLst>
                                  <p:childTnLst>
                                    <p:set>
                                      <p:cBhvr additive="repl">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
          <p:cNvPicPr>
            <a:picLocks noChangeAspect="1" noChangeArrowheads="1"/>
          </p:cNvPicPr>
          <p:nvPr/>
        </p:nvPicPr>
        <p:blipFill>
          <a:blip r:embed="rId3" cstate="print">
            <a:lum bright="-12000" contrast="18000"/>
          </a:blip>
          <a:srcRect t="1437" r="1607" b="4306"/>
          <a:stretch>
            <a:fillRect/>
          </a:stretch>
        </p:blipFill>
        <p:spPr bwMode="auto">
          <a:xfrm>
            <a:off x="304800" y="95250"/>
            <a:ext cx="8534400" cy="6534150"/>
          </a:xfrm>
          <a:prstGeom prst="rect">
            <a:avLst/>
          </a:prstGeom>
          <a:noFill/>
          <a:ln w="9360">
            <a:solidFill>
              <a:srgbClr val="000000"/>
            </a:solidFill>
            <a:miter lim="800000"/>
            <a:headEnd/>
            <a:tailEnd/>
          </a:ln>
        </p:spPr>
      </p:pic>
      <p:sp>
        <p:nvSpPr>
          <p:cNvPr id="2" name="Text Box 2"/>
          <p:cNvSpPr txBox="1">
            <a:spLocks noChangeArrowheads="1"/>
          </p:cNvSpPr>
          <p:nvPr/>
        </p:nvSpPr>
        <p:spPr bwMode="auto">
          <a:xfrm>
            <a:off x="5897563" y="4138613"/>
            <a:ext cx="2719387" cy="1169987"/>
          </a:xfrm>
          <a:prstGeom prst="rect">
            <a:avLst/>
          </a:prstGeom>
          <a:noFill/>
          <a:ln w="9360">
            <a:solidFill>
              <a:srgbClr val="000000"/>
            </a:solidFill>
            <a:miter lim="800000"/>
            <a:headEnd/>
            <a:tailEnd/>
          </a:ln>
          <a:effectLst>
            <a:outerShdw dist="17819" dir="2700000" algn="ctr" rotWithShape="0">
              <a:srgbClr val="EEECE1"/>
            </a:outerShdw>
          </a:effectLst>
        </p:spPr>
        <p:txBody>
          <a:bodyPr lIns="90000" tIns="46800" rIns="90000" bIns="46800">
            <a:spAutoFit/>
          </a:bodyPr>
          <a:lstStyle/>
          <a:p>
            <a:pPr algn="ctr">
              <a:spcBef>
                <a:spcPts val="1750"/>
              </a:spcBef>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800" b="1">
                <a:solidFill>
                  <a:srgbClr val="800000"/>
                </a:solidFill>
                <a:effectLst>
                  <a:outerShdw blurRad="38100" dist="38100" dir="2700000" algn="tl">
                    <a:srgbClr val="C0C0C0"/>
                  </a:outerShdw>
                </a:effectLst>
                <a:latin typeface="Arial Narrow" pitchFamily="32" charset="0"/>
                <a:cs typeface="+mn-cs"/>
              </a:rPr>
              <a:t>von Neumann</a:t>
            </a:r>
          </a:p>
          <a:p>
            <a:pPr algn="ctr">
              <a:spcBef>
                <a:spcPts val="1750"/>
              </a:spcBef>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800" b="1">
                <a:solidFill>
                  <a:srgbClr val="800000"/>
                </a:solidFill>
                <a:effectLst>
                  <a:outerShdw blurRad="38100" dist="38100" dir="2700000" algn="tl">
                    <a:srgbClr val="C0C0C0"/>
                  </a:outerShdw>
                </a:effectLst>
                <a:latin typeface="Arial Narrow" pitchFamily="32" charset="0"/>
                <a:cs typeface="+mn-cs"/>
              </a:rPr>
              <a:t>Architecture</a:t>
            </a:r>
          </a:p>
        </p:txBody>
      </p:sp>
      <p:pic>
        <p:nvPicPr>
          <p:cNvPr id="32772" name="Picture 3"/>
          <p:cNvPicPr>
            <a:picLocks noChangeAspect="1" noChangeArrowheads="1"/>
          </p:cNvPicPr>
          <p:nvPr/>
        </p:nvPicPr>
        <p:blipFill>
          <a:blip r:embed="rId4" cstate="print"/>
          <a:srcRect/>
          <a:stretch>
            <a:fillRect/>
          </a:stretch>
        </p:blipFill>
        <p:spPr bwMode="auto">
          <a:xfrm>
            <a:off x="6904038" y="5494338"/>
            <a:ext cx="827087" cy="1031875"/>
          </a:xfrm>
          <a:prstGeom prst="rect">
            <a:avLst/>
          </a:prstGeom>
          <a:noFill/>
          <a:ln w="9525">
            <a:noFill/>
            <a:round/>
            <a:headEnd/>
            <a:tailEnd/>
          </a:ln>
        </p:spPr>
      </p:pic>
      <p:sp>
        <p:nvSpPr>
          <p:cNvPr id="5" name="Slide Number Placeholder 4"/>
          <p:cNvSpPr>
            <a:spLocks noGrp="1"/>
          </p:cNvSpPr>
          <p:nvPr>
            <p:ph type="sldNum" sz="quarter" idx="12"/>
          </p:nvPr>
        </p:nvSpPr>
        <p:spPr/>
        <p:txBody>
          <a:bodyPr/>
          <a:lstStyle/>
          <a:p>
            <a:fld id="{81118C7B-98AB-449A-8A07-D4B6B3875F9B}" type="slidenum">
              <a:rPr lang="en-US" smtClean="0"/>
              <a:pPr/>
              <a:t>63</a:t>
            </a:fld>
            <a:endParaRPr lang="en-US"/>
          </a:p>
        </p:txBody>
      </p:sp>
      <p:sp>
        <p:nvSpPr>
          <p:cNvPr id="6" name="Footer Placeholder 5"/>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1"/>
          <p:cNvSpPr txBox="1">
            <a:spLocks noChangeArrowheads="1"/>
          </p:cNvSpPr>
          <p:nvPr/>
        </p:nvSpPr>
        <p:spPr bwMode="auto">
          <a:xfrm>
            <a:off x="457200" y="130175"/>
            <a:ext cx="8229600" cy="143192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400">
                <a:solidFill>
                  <a:srgbClr val="000000"/>
                </a:solidFill>
              </a:rPr>
              <a:t>How does this all work together?</a:t>
            </a:r>
          </a:p>
        </p:txBody>
      </p:sp>
      <p:sp>
        <p:nvSpPr>
          <p:cNvPr id="33795" name="Text Box 2"/>
          <p:cNvSpPr txBox="1">
            <a:spLocks noChangeArrowheads="1"/>
          </p:cNvSpPr>
          <p:nvPr/>
        </p:nvSpPr>
        <p:spPr bwMode="auto">
          <a:xfrm>
            <a:off x="685800" y="1828800"/>
            <a:ext cx="7772400" cy="4818063"/>
          </a:xfrm>
          <a:prstGeom prst="rect">
            <a:avLst/>
          </a:prstGeom>
          <a:noFill/>
          <a:ln w="9525">
            <a:noFill/>
            <a:round/>
            <a:headEnd/>
            <a:tailEnd/>
          </a:ln>
        </p:spPr>
        <p:txBody>
          <a:bodyPr/>
          <a:lstStyle/>
          <a:p>
            <a:pPr marL="341313" indent="-341313" algn="l">
              <a:spcBef>
                <a:spcPts val="8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srgbClr val="000000"/>
                </a:solidFill>
              </a:rPr>
              <a:t>Program Execution:</a:t>
            </a:r>
          </a:p>
          <a:p>
            <a:pPr marL="741363" lvl="1" indent="-284163" algn="l">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PC is set to the address where the first program instruction is stored in memory.</a:t>
            </a:r>
          </a:p>
          <a:p>
            <a:pPr marL="741363" lvl="1" indent="-284163" algn="l">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Repeat until HALT instruction or fatal error</a:t>
            </a:r>
          </a:p>
          <a:p>
            <a:pPr marL="341313" indent="-341313" algn="l">
              <a:spcBef>
                <a:spcPts val="60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srgbClr val="000000"/>
                </a:solidFill>
              </a:rPr>
              <a:t>  Fetch instruction</a:t>
            </a:r>
          </a:p>
          <a:p>
            <a:pPr marL="341313" indent="-341313" algn="l">
              <a:spcBef>
                <a:spcPts val="60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srgbClr val="000000"/>
                </a:solidFill>
              </a:rPr>
              <a:t>  Decode instruction</a:t>
            </a:r>
          </a:p>
          <a:p>
            <a:pPr marL="341313" indent="-341313" algn="l">
              <a:spcBef>
                <a:spcPts val="60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srgbClr val="000000"/>
                </a:solidFill>
              </a:rPr>
              <a:t>  Execute instruction</a:t>
            </a:r>
          </a:p>
          <a:p>
            <a:pPr marL="341313" indent="-341313" algn="l">
              <a:spcBef>
                <a:spcPts val="70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srgbClr val="000000"/>
                </a:solidFill>
              </a:rPr>
              <a:t>    End of loop</a:t>
            </a:r>
          </a:p>
          <a:p>
            <a:pPr marL="741363" lvl="1" indent="-284163" algn="l">
              <a:spcBef>
                <a:spcPts val="700"/>
              </a:spcBef>
              <a:buFont typeface="Arial"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800" dirty="0">
              <a:solidFill>
                <a:srgbClr val="000000"/>
              </a:solidFill>
            </a:endParaRPr>
          </a:p>
        </p:txBody>
      </p:sp>
      <p:sp>
        <p:nvSpPr>
          <p:cNvPr id="4" name="Slide Number Placeholder 3"/>
          <p:cNvSpPr>
            <a:spLocks noGrp="1"/>
          </p:cNvSpPr>
          <p:nvPr>
            <p:ph type="sldNum" sz="quarter" idx="12"/>
          </p:nvPr>
        </p:nvSpPr>
        <p:spPr/>
        <p:txBody>
          <a:bodyPr/>
          <a:lstStyle/>
          <a:p>
            <a:fld id="{81118C7B-98AB-449A-8A07-D4B6B3875F9B}" type="slidenum">
              <a:rPr lang="en-US" smtClean="0"/>
              <a:pPr/>
              <a:t>64</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Text Box 1"/>
          <p:cNvSpPr txBox="1">
            <a:spLocks noChangeArrowheads="1"/>
          </p:cNvSpPr>
          <p:nvPr/>
        </p:nvSpPr>
        <p:spPr bwMode="auto">
          <a:xfrm>
            <a:off x="457200" y="274638"/>
            <a:ext cx="8229600" cy="1143000"/>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400">
                <a:solidFill>
                  <a:srgbClr val="000000"/>
                </a:solidFill>
              </a:rPr>
              <a:t>Program Execution (cont.)</a:t>
            </a:r>
          </a:p>
        </p:txBody>
      </p:sp>
      <p:sp>
        <p:nvSpPr>
          <p:cNvPr id="2" name="Text Box 2"/>
          <p:cNvSpPr txBox="1">
            <a:spLocks noChangeArrowheads="1"/>
          </p:cNvSpPr>
          <p:nvPr/>
        </p:nvSpPr>
        <p:spPr bwMode="auto">
          <a:xfrm>
            <a:off x="533400" y="1295400"/>
            <a:ext cx="8153400" cy="5067300"/>
          </a:xfrm>
          <a:prstGeom prst="rect">
            <a:avLst/>
          </a:prstGeom>
          <a:noFill/>
          <a:ln w="9525">
            <a:noFill/>
            <a:round/>
            <a:headEnd/>
            <a:tailEnd/>
          </a:ln>
        </p:spPr>
        <p:txBody>
          <a:bodyPr/>
          <a:lstStyle/>
          <a:p>
            <a:pPr marL="341313" indent="-341313" algn="l">
              <a:lnSpc>
                <a:spcPct val="90000"/>
              </a:lnSpc>
              <a:spcBef>
                <a:spcPts val="7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000" dirty="0">
                <a:solidFill>
                  <a:srgbClr val="000000"/>
                </a:solidFill>
              </a:rPr>
              <a:t>Fetch phase</a:t>
            </a:r>
          </a:p>
          <a:p>
            <a:pPr marL="741363" lvl="1" indent="-284163" algn="l">
              <a:lnSpc>
                <a:spcPct val="90000"/>
              </a:lnSpc>
              <a:spcBef>
                <a:spcPts val="6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600" dirty="0">
                <a:solidFill>
                  <a:srgbClr val="000000"/>
                </a:solidFill>
              </a:rPr>
              <a:t>PC --&gt; MAR	(put address in PC into MAR)</a:t>
            </a:r>
          </a:p>
          <a:p>
            <a:pPr marL="741363" lvl="1" indent="-284163" algn="l">
              <a:lnSpc>
                <a:spcPct val="90000"/>
              </a:lnSpc>
              <a:spcBef>
                <a:spcPts val="6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600" dirty="0">
                <a:solidFill>
                  <a:srgbClr val="000000"/>
                </a:solidFill>
              </a:rPr>
              <a:t>Fetch signal	(signal memory to fetch value into MDR)</a:t>
            </a:r>
          </a:p>
          <a:p>
            <a:pPr marL="741363" lvl="1" indent="-284163" algn="l">
              <a:lnSpc>
                <a:spcPct val="90000"/>
              </a:lnSpc>
              <a:spcBef>
                <a:spcPts val="6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600" dirty="0">
                <a:solidFill>
                  <a:srgbClr val="000000"/>
                </a:solidFill>
              </a:rPr>
              <a:t>MDR --&gt; IR	(move value to Instruction Register)</a:t>
            </a:r>
          </a:p>
          <a:p>
            <a:pPr marL="741363" lvl="1" indent="-284163" algn="l">
              <a:lnSpc>
                <a:spcPct val="90000"/>
              </a:lnSpc>
              <a:spcBef>
                <a:spcPts val="6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600" dirty="0">
                <a:solidFill>
                  <a:srgbClr val="000000"/>
                </a:solidFill>
              </a:rPr>
              <a:t>PC + 1 --&gt; PC  (Increase address in program counter)</a:t>
            </a:r>
          </a:p>
          <a:p>
            <a:pPr marL="341313" indent="-341313" algn="l">
              <a:lnSpc>
                <a:spcPct val="90000"/>
              </a:lnSpc>
              <a:spcBef>
                <a:spcPts val="7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000" dirty="0">
                <a:solidFill>
                  <a:srgbClr val="000000"/>
                </a:solidFill>
              </a:rPr>
              <a:t>Decode Phase</a:t>
            </a:r>
          </a:p>
          <a:p>
            <a:pPr marL="741363" lvl="1" indent="-284163" algn="l">
              <a:lnSpc>
                <a:spcPct val="90000"/>
              </a:lnSpc>
              <a:spcBef>
                <a:spcPts val="6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600" dirty="0">
                <a:solidFill>
                  <a:srgbClr val="000000"/>
                </a:solidFill>
              </a:rPr>
              <a:t>IR -&gt; Instruction decoder (decode instruction in IR)</a:t>
            </a:r>
          </a:p>
          <a:p>
            <a:pPr marL="741363" lvl="1" indent="-284163" algn="l">
              <a:lnSpc>
                <a:spcPct val="90000"/>
              </a:lnSpc>
              <a:spcBef>
                <a:spcPts val="65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600" dirty="0">
                <a:solidFill>
                  <a:srgbClr val="000000"/>
                </a:solidFill>
              </a:rPr>
              <a:t>Instruction decoder will then generate the signals to activate the circuitry to carry out the instruction</a:t>
            </a:r>
          </a:p>
        </p:txBody>
      </p:sp>
      <p:sp>
        <p:nvSpPr>
          <p:cNvPr id="4" name="Slide Number Placeholder 3"/>
          <p:cNvSpPr>
            <a:spLocks noGrp="1"/>
          </p:cNvSpPr>
          <p:nvPr>
            <p:ph type="sldNum" sz="quarter" idx="12"/>
          </p:nvPr>
        </p:nvSpPr>
        <p:spPr/>
        <p:txBody>
          <a:bodyPr/>
          <a:lstStyle/>
          <a:p>
            <a:fld id="{81118C7B-98AB-449A-8A07-D4B6B3875F9B}" type="slidenum">
              <a:rPr lang="en-US" smtClean="0"/>
              <a:pPr/>
              <a:t>65</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additive="repl">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additive="repl">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additive="repl">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additive="repl">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additive="repl">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additive="repl">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additive="repl">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Text Box 1"/>
          <p:cNvSpPr txBox="1">
            <a:spLocks noChangeArrowheads="1"/>
          </p:cNvSpPr>
          <p:nvPr/>
        </p:nvSpPr>
        <p:spPr bwMode="auto">
          <a:xfrm>
            <a:off x="457200" y="274638"/>
            <a:ext cx="8229600" cy="1143000"/>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400">
                <a:solidFill>
                  <a:srgbClr val="000000"/>
                </a:solidFill>
              </a:rPr>
              <a:t>Program Execution (cont.)</a:t>
            </a:r>
          </a:p>
        </p:txBody>
      </p:sp>
      <p:sp>
        <p:nvSpPr>
          <p:cNvPr id="2" name="Text Box 2"/>
          <p:cNvSpPr txBox="1">
            <a:spLocks noChangeArrowheads="1"/>
          </p:cNvSpPr>
          <p:nvPr/>
        </p:nvSpPr>
        <p:spPr bwMode="auto">
          <a:xfrm>
            <a:off x="457200" y="1219200"/>
            <a:ext cx="8001000" cy="4343400"/>
          </a:xfrm>
          <a:prstGeom prst="rect">
            <a:avLst/>
          </a:prstGeom>
          <a:noFill/>
          <a:ln w="9525">
            <a:noFill/>
            <a:round/>
            <a:headEnd/>
            <a:tailEnd/>
          </a:ln>
        </p:spPr>
        <p:txBody>
          <a:bodyPr/>
          <a:lstStyle/>
          <a:p>
            <a:pPr marL="341313" indent="-341313" algn="l">
              <a:lnSpc>
                <a:spcPct val="90000"/>
              </a:lnSpc>
              <a:spcBef>
                <a:spcPts val="8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srgbClr val="000000"/>
                </a:solidFill>
              </a:rPr>
              <a:t>Execute Phase </a:t>
            </a:r>
          </a:p>
          <a:p>
            <a:pPr marL="741363" lvl="1" indent="-284163" algn="l">
              <a:lnSpc>
                <a:spcPct val="9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Differs from one instruction to the next.</a:t>
            </a:r>
          </a:p>
          <a:p>
            <a:pPr marL="341313" indent="-341313" algn="l">
              <a:lnSpc>
                <a:spcPct val="90000"/>
              </a:lnSpc>
              <a:spcBef>
                <a:spcPts val="8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srgbClr val="000000"/>
                </a:solidFill>
              </a:rPr>
              <a:t>Example:</a:t>
            </a:r>
          </a:p>
          <a:p>
            <a:pPr marL="741363" lvl="1" indent="-284163" algn="l">
              <a:lnSpc>
                <a:spcPct val="9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 LOAD X (load value in </a:t>
            </a:r>
            <a:r>
              <a:rPr lang="en-US" sz="2800" dirty="0" err="1">
                <a:solidFill>
                  <a:srgbClr val="000000"/>
                </a:solidFill>
              </a:rPr>
              <a:t>addr</a:t>
            </a:r>
            <a:r>
              <a:rPr lang="en-US" sz="2800" dirty="0">
                <a:solidFill>
                  <a:srgbClr val="000000"/>
                </a:solidFill>
              </a:rPr>
              <a:t>. X into register)</a:t>
            </a:r>
          </a:p>
          <a:p>
            <a:pPr lvl="2" algn="l">
              <a:lnSpc>
                <a:spcPct val="9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err="1">
                <a:solidFill>
                  <a:srgbClr val="000000"/>
                </a:solidFill>
              </a:rPr>
              <a:t>IR_address</a:t>
            </a:r>
            <a:r>
              <a:rPr lang="en-US" sz="2400" dirty="0">
                <a:solidFill>
                  <a:srgbClr val="000000"/>
                </a:solidFill>
              </a:rPr>
              <a:t> -&gt; MAR</a:t>
            </a:r>
          </a:p>
          <a:p>
            <a:pPr lvl="2" algn="l">
              <a:lnSpc>
                <a:spcPct val="9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Fetch signal</a:t>
            </a:r>
          </a:p>
          <a:p>
            <a:pPr lvl="2" algn="l">
              <a:lnSpc>
                <a:spcPct val="9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MDR --&gt; R</a:t>
            </a:r>
          </a:p>
          <a:p>
            <a:pPr marL="741363" lvl="1" indent="-284163" algn="l">
              <a:lnSpc>
                <a:spcPct val="90000"/>
              </a:lnSpc>
              <a:spcBef>
                <a:spcPts val="7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solidFill>
                  <a:srgbClr val="000000"/>
                </a:solidFill>
              </a:rPr>
              <a:t>ADD X </a:t>
            </a:r>
          </a:p>
          <a:p>
            <a:pPr lvl="2" algn="l">
              <a:lnSpc>
                <a:spcPct val="90000"/>
              </a:lnSpc>
              <a:spcBef>
                <a:spcPts val="600"/>
              </a:spcBef>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000000"/>
                </a:solidFill>
              </a:rPr>
              <a:t>left as an exercise</a:t>
            </a:r>
          </a:p>
        </p:txBody>
      </p:sp>
      <p:sp>
        <p:nvSpPr>
          <p:cNvPr id="4" name="Slide Number Placeholder 3"/>
          <p:cNvSpPr>
            <a:spLocks noGrp="1"/>
          </p:cNvSpPr>
          <p:nvPr>
            <p:ph type="sldNum" sz="quarter" idx="12"/>
          </p:nvPr>
        </p:nvSpPr>
        <p:spPr/>
        <p:txBody>
          <a:bodyPr/>
          <a:lstStyle/>
          <a:p>
            <a:fld id="{81118C7B-98AB-449A-8A07-D4B6B3875F9B}" type="slidenum">
              <a:rPr lang="en-US" smtClean="0"/>
              <a:pPr/>
              <a:t>66</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additive="repl">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additive="repl">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additive="repl">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fill="hold" nodeType="withEffect">
                                  <p:stCondLst>
                                    <p:cond delay="0"/>
                                  </p:stCondLst>
                                  <p:childTnLst>
                                    <p:set>
                                      <p:cBhvr additive="repl">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fill="hold" nodeType="withEffect">
                                  <p:stCondLst>
                                    <p:cond delay="0"/>
                                  </p:stCondLst>
                                  <p:childTnLst>
                                    <p:set>
                                      <p:cBhvr additive="repl">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fill="hold" nodeType="withEffect">
                                  <p:stCondLst>
                                    <p:cond delay="0"/>
                                  </p:stCondLst>
                                  <p:childTnLst>
                                    <p:set>
                                      <p:cBhvr additive="repl">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additive="repl">
                                        <p:cTn id="28" dur="1" fill="hold">
                                          <p:stCondLst>
                                            <p:cond delay="0"/>
                                          </p:stCondLst>
                                        </p:cTn>
                                        <p:tgtEl>
                                          <p:spTgt spid="2">
                                            <p:txEl>
                                              <p:pRg st="7" end="7"/>
                                            </p:txEl>
                                          </p:spTgt>
                                        </p:tgtEl>
                                        <p:attrNameLst>
                                          <p:attrName>style.visibility</p:attrName>
                                        </p:attrNameLst>
                                      </p:cBhvr>
                                      <p:to>
                                        <p:strVal val="visible"/>
                                      </p:to>
                                    </p:set>
                                  </p:childTnLst>
                                </p:cTn>
                              </p:par>
                              <p:par>
                                <p:cTn id="29" presetID="1" presetClass="entr" fill="hold" nodeType="withEffect">
                                  <p:stCondLst>
                                    <p:cond delay="0"/>
                                  </p:stCondLst>
                                  <p:childTnLst>
                                    <p:set>
                                      <p:cBhvr additive="repl">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1"/>
          <p:cNvSpPr txBox="1">
            <a:spLocks noChangeArrowheads="1"/>
          </p:cNvSpPr>
          <p:nvPr/>
        </p:nvSpPr>
        <p:spPr bwMode="auto">
          <a:xfrm>
            <a:off x="381000" y="152400"/>
            <a:ext cx="8458200" cy="1066800"/>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dirty="0" smtClean="0">
                <a:solidFill>
                  <a:srgbClr val="000000"/>
                </a:solidFill>
              </a:rPr>
              <a:t>Instruction </a:t>
            </a:r>
            <a:r>
              <a:rPr lang="en-US" sz="2800" dirty="0">
                <a:solidFill>
                  <a:srgbClr val="000000"/>
                </a:solidFill>
              </a:rPr>
              <a:t>Set for Our Von Neumann Machine</a:t>
            </a:r>
          </a:p>
        </p:txBody>
      </p:sp>
      <p:graphicFrame>
        <p:nvGraphicFramePr>
          <p:cNvPr id="2" name="Group 2"/>
          <p:cNvGraphicFramePr>
            <a:graphicFrameLocks noGrp="1"/>
          </p:cNvGraphicFramePr>
          <p:nvPr/>
        </p:nvGraphicFramePr>
        <p:xfrm>
          <a:off x="685800" y="1066800"/>
          <a:ext cx="8231188" cy="5180278"/>
        </p:xfrm>
        <a:graphic>
          <a:graphicData uri="http://schemas.openxmlformats.org/drawingml/2006/table">
            <a:tbl>
              <a:tblPr/>
              <a:tblGrid>
                <a:gridCol w="1119188"/>
                <a:gridCol w="1852612"/>
                <a:gridCol w="5259388"/>
              </a:tblGrid>
              <a:tr h="398463">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600" b="1" i="0" u="none" strike="noStrike" cap="none" normalizeH="0" baseline="0" dirty="0" err="1" smtClean="0">
                          <a:ln>
                            <a:noFill/>
                          </a:ln>
                          <a:solidFill>
                            <a:schemeClr val="tx1"/>
                          </a:solidFill>
                          <a:effectLst/>
                          <a:latin typeface="+mn-lt"/>
                          <a:cs typeface="Lucida Sans Unicode" charset="0"/>
                        </a:rPr>
                        <a:t>Opcode</a:t>
                      </a:r>
                      <a:endParaRPr kumimoji="0" lang="en-US" sz="1600" b="1" i="0" u="none" strike="noStrike" cap="none" normalizeH="0" baseline="0" dirty="0" smtClean="0">
                        <a:ln>
                          <a:noFill/>
                        </a:ln>
                        <a:solidFill>
                          <a:schemeClr val="tx1"/>
                        </a:solidFill>
                        <a:effectLst/>
                        <a:latin typeface="+mn-lt"/>
                        <a:cs typeface="Lucida Sans Unicode" charset="0"/>
                      </a:endParaRPr>
                    </a:p>
                  </a:txBody>
                  <a:tcPr marL="90000" marR="90000" marT="51840" marB="46800" horzOverflow="overflow">
                    <a:lnL w="2844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600" b="1" i="0" u="none" strike="noStrike" cap="none" normalizeH="0" baseline="0" dirty="0" smtClean="0">
                          <a:ln>
                            <a:noFill/>
                          </a:ln>
                          <a:solidFill>
                            <a:schemeClr val="tx1"/>
                          </a:solidFill>
                          <a:effectLst/>
                          <a:latin typeface="+mn-lt"/>
                          <a:cs typeface="Lucida Sans Unicode" charset="0"/>
                        </a:rPr>
                        <a:t>Operation</a:t>
                      </a:r>
                    </a:p>
                  </a:txBody>
                  <a:tcPr marL="90000" marR="90000" marT="51840" marB="46800"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2844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600" b="1" i="0" u="none" strike="noStrike" cap="none" normalizeH="0" baseline="0" dirty="0" smtClean="0">
                          <a:ln>
                            <a:noFill/>
                          </a:ln>
                          <a:solidFill>
                            <a:schemeClr val="tx1"/>
                          </a:solidFill>
                          <a:effectLst/>
                          <a:latin typeface="+mn-lt"/>
                          <a:cs typeface="Lucida Sans Unicode" charset="0"/>
                        </a:rPr>
                        <a:t>Meaning</a:t>
                      </a:r>
                    </a:p>
                  </a:txBody>
                  <a:tcPr marL="90000" marR="90000" marT="51840" marB="46800" horzOverflow="overflow">
                    <a:lnL w="12600" cap="flat" cmpd="sng" algn="ctr">
                      <a:solidFill>
                        <a:srgbClr val="000000"/>
                      </a:solidFill>
                      <a:prstDash val="solid"/>
                      <a:round/>
                      <a:headEnd type="none" w="med" len="med"/>
                      <a:tailEnd type="none" w="med" len="med"/>
                    </a:lnL>
                    <a:lnR w="28440" cap="flat" cmpd="sng" algn="ctr">
                      <a:solidFill>
                        <a:srgbClr val="000000"/>
                      </a:solidFill>
                      <a:prstDash val="solid"/>
                      <a:round/>
                      <a:headEnd type="none" w="med" len="med"/>
                      <a:tailEnd type="none" w="med" len="med"/>
                    </a:lnR>
                    <a:lnT w="2844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r>
              <a:tr h="323850">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smtClean="0">
                          <a:ln>
                            <a:noFill/>
                          </a:ln>
                          <a:solidFill>
                            <a:schemeClr val="tx1"/>
                          </a:solidFill>
                          <a:effectLst/>
                          <a:latin typeface="+mn-lt"/>
                          <a:cs typeface="Lucida Sans Unicode" charset="0"/>
                        </a:rPr>
                        <a:t>0000</a:t>
                      </a:r>
                    </a:p>
                  </a:txBody>
                  <a:tcPr marL="90000" marR="90000" marT="14040" marB="9000" horzOverflow="overflow">
                    <a:lnL w="2844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dirty="0" smtClean="0">
                          <a:ln>
                            <a:noFill/>
                          </a:ln>
                          <a:solidFill>
                            <a:schemeClr val="tx1"/>
                          </a:solidFill>
                          <a:effectLst/>
                          <a:latin typeface="+mn-lt"/>
                          <a:cs typeface="Lucida Sans Unicode" charset="0"/>
                        </a:rPr>
                        <a:t>LOAD X</a:t>
                      </a:r>
                    </a:p>
                  </a:txBody>
                  <a:tcPr marL="90000" marR="90000" marT="14040" marB="9000"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smtClean="0">
                          <a:ln>
                            <a:noFill/>
                          </a:ln>
                          <a:solidFill>
                            <a:schemeClr val="tx1"/>
                          </a:solidFill>
                          <a:effectLst/>
                          <a:latin typeface="+mn-lt"/>
                          <a:cs typeface="Lucida Sans Unicode" charset="0"/>
                        </a:rPr>
                        <a:t>CON(X) --&gt; R</a:t>
                      </a:r>
                    </a:p>
                  </a:txBody>
                  <a:tcPr marL="90000" marR="90000" marT="14040" marB="9000" horzOverflow="overflow">
                    <a:lnL w="12600" cap="flat" cmpd="sng" algn="ctr">
                      <a:solidFill>
                        <a:srgbClr val="000000"/>
                      </a:solidFill>
                      <a:prstDash val="solid"/>
                      <a:round/>
                      <a:headEnd type="none" w="med" len="med"/>
                      <a:tailEnd type="none" w="med" len="med"/>
                    </a:lnL>
                    <a:lnR w="2844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r>
              <a:tr h="323850">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dirty="0" smtClean="0">
                          <a:ln>
                            <a:noFill/>
                          </a:ln>
                          <a:solidFill>
                            <a:schemeClr val="tx1"/>
                          </a:solidFill>
                          <a:effectLst/>
                          <a:latin typeface="+mn-lt"/>
                          <a:cs typeface="Lucida Sans Unicode" charset="0"/>
                        </a:rPr>
                        <a:t>0001</a:t>
                      </a:r>
                    </a:p>
                  </a:txBody>
                  <a:tcPr marL="90000" marR="90000" marT="14040" marB="9000" horzOverflow="overflow">
                    <a:lnL w="2844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dirty="0" smtClean="0">
                          <a:ln>
                            <a:noFill/>
                          </a:ln>
                          <a:solidFill>
                            <a:schemeClr val="tx1"/>
                          </a:solidFill>
                          <a:effectLst/>
                          <a:latin typeface="+mn-lt"/>
                          <a:cs typeface="Lucida Sans Unicode" charset="0"/>
                        </a:rPr>
                        <a:t>STORE X</a:t>
                      </a:r>
                    </a:p>
                  </a:txBody>
                  <a:tcPr marL="90000" marR="90000" marT="14040" marB="9000"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smtClean="0">
                          <a:ln>
                            <a:noFill/>
                          </a:ln>
                          <a:solidFill>
                            <a:schemeClr val="tx1"/>
                          </a:solidFill>
                          <a:effectLst/>
                          <a:latin typeface="+mn-lt"/>
                          <a:cs typeface="Lucida Sans Unicode" charset="0"/>
                        </a:rPr>
                        <a:t>R --&gt; CON(X)</a:t>
                      </a:r>
                    </a:p>
                  </a:txBody>
                  <a:tcPr marL="90000" marR="90000" marT="14040" marB="9000" horzOverflow="overflow">
                    <a:lnL w="12600" cap="flat" cmpd="sng" algn="ctr">
                      <a:solidFill>
                        <a:srgbClr val="000000"/>
                      </a:solidFill>
                      <a:prstDash val="solid"/>
                      <a:round/>
                      <a:headEnd type="none" w="med" len="med"/>
                      <a:tailEnd type="none" w="med" len="med"/>
                    </a:lnL>
                    <a:lnR w="2844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r>
              <a:tr h="323850">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smtClean="0">
                          <a:ln>
                            <a:noFill/>
                          </a:ln>
                          <a:solidFill>
                            <a:schemeClr val="tx1"/>
                          </a:solidFill>
                          <a:effectLst/>
                          <a:latin typeface="+mn-lt"/>
                          <a:cs typeface="Lucida Sans Unicode" charset="0"/>
                        </a:rPr>
                        <a:t>0010</a:t>
                      </a:r>
                    </a:p>
                  </a:txBody>
                  <a:tcPr marL="90000" marR="90000" marT="14040" marB="9000" horzOverflow="overflow">
                    <a:lnL w="2844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dirty="0" smtClean="0">
                          <a:ln>
                            <a:noFill/>
                          </a:ln>
                          <a:solidFill>
                            <a:schemeClr val="tx1"/>
                          </a:solidFill>
                          <a:effectLst/>
                          <a:latin typeface="+mn-lt"/>
                          <a:cs typeface="Lucida Sans Unicode" charset="0"/>
                        </a:rPr>
                        <a:t>CLEAR X</a:t>
                      </a:r>
                    </a:p>
                  </a:txBody>
                  <a:tcPr marL="90000" marR="90000" marT="14040" marB="9000"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dirty="0" smtClean="0">
                          <a:ln>
                            <a:noFill/>
                          </a:ln>
                          <a:solidFill>
                            <a:schemeClr val="tx1"/>
                          </a:solidFill>
                          <a:effectLst/>
                          <a:latin typeface="+mn-lt"/>
                          <a:cs typeface="Lucida Sans Unicode" charset="0"/>
                        </a:rPr>
                        <a:t>0 --&gt; CON(X)</a:t>
                      </a:r>
                    </a:p>
                  </a:txBody>
                  <a:tcPr marL="90000" marR="90000" marT="14040" marB="9000" horzOverflow="overflow">
                    <a:lnL w="12600" cap="flat" cmpd="sng" algn="ctr">
                      <a:solidFill>
                        <a:srgbClr val="000000"/>
                      </a:solidFill>
                      <a:prstDash val="solid"/>
                      <a:round/>
                      <a:headEnd type="none" w="med" len="med"/>
                      <a:tailEnd type="none" w="med" len="med"/>
                    </a:lnL>
                    <a:lnR w="2844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r>
              <a:tr h="323850">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smtClean="0">
                          <a:ln>
                            <a:noFill/>
                          </a:ln>
                          <a:solidFill>
                            <a:schemeClr val="tx1"/>
                          </a:solidFill>
                          <a:effectLst/>
                          <a:latin typeface="+mn-lt"/>
                          <a:cs typeface="Lucida Sans Unicode" charset="0"/>
                        </a:rPr>
                        <a:t>0011</a:t>
                      </a:r>
                    </a:p>
                  </a:txBody>
                  <a:tcPr marL="90000" marR="90000" marT="14040" marB="9000" horzOverflow="overflow">
                    <a:lnL w="2844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dirty="0" smtClean="0">
                          <a:ln>
                            <a:noFill/>
                          </a:ln>
                          <a:solidFill>
                            <a:schemeClr val="tx1"/>
                          </a:solidFill>
                          <a:effectLst/>
                          <a:latin typeface="+mn-lt"/>
                          <a:cs typeface="Lucida Sans Unicode" charset="0"/>
                        </a:rPr>
                        <a:t>ADD X</a:t>
                      </a:r>
                    </a:p>
                  </a:txBody>
                  <a:tcPr marL="90000" marR="90000" marT="14040" marB="9000"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dirty="0" smtClean="0">
                          <a:ln>
                            <a:noFill/>
                          </a:ln>
                          <a:solidFill>
                            <a:schemeClr val="tx1"/>
                          </a:solidFill>
                          <a:effectLst/>
                          <a:latin typeface="+mn-lt"/>
                          <a:cs typeface="Lucida Sans Unicode" charset="0"/>
                        </a:rPr>
                        <a:t>R + CON(X) --&gt; R</a:t>
                      </a:r>
                    </a:p>
                  </a:txBody>
                  <a:tcPr marL="90000" marR="90000" marT="14040" marB="9000" horzOverflow="overflow">
                    <a:lnL w="12600" cap="flat" cmpd="sng" algn="ctr">
                      <a:solidFill>
                        <a:srgbClr val="000000"/>
                      </a:solidFill>
                      <a:prstDash val="solid"/>
                      <a:round/>
                      <a:headEnd type="none" w="med" len="med"/>
                      <a:tailEnd type="none" w="med" len="med"/>
                    </a:lnL>
                    <a:lnR w="2844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r>
              <a:tr h="58737">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smtClean="0">
                          <a:ln>
                            <a:noFill/>
                          </a:ln>
                          <a:solidFill>
                            <a:schemeClr val="tx1"/>
                          </a:solidFill>
                          <a:effectLst/>
                          <a:latin typeface="+mn-lt"/>
                          <a:cs typeface="Lucida Sans Unicode" charset="0"/>
                        </a:rPr>
                        <a:t>0100</a:t>
                      </a:r>
                    </a:p>
                  </a:txBody>
                  <a:tcPr marL="90000" marR="90000" marT="14040" marB="9000" horzOverflow="overflow">
                    <a:lnL w="2844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dirty="0" smtClean="0">
                          <a:ln>
                            <a:noFill/>
                          </a:ln>
                          <a:solidFill>
                            <a:schemeClr val="tx1"/>
                          </a:solidFill>
                          <a:effectLst/>
                          <a:latin typeface="+mn-lt"/>
                          <a:cs typeface="Lucida Sans Unicode" charset="0"/>
                        </a:rPr>
                        <a:t>INCREMENT X</a:t>
                      </a:r>
                    </a:p>
                  </a:txBody>
                  <a:tcPr marL="90000" marR="90000" marT="14040" marB="9000"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dirty="0" smtClean="0">
                          <a:ln>
                            <a:noFill/>
                          </a:ln>
                          <a:solidFill>
                            <a:schemeClr val="tx1"/>
                          </a:solidFill>
                          <a:effectLst/>
                          <a:latin typeface="+mn-lt"/>
                          <a:cs typeface="Lucida Sans Unicode" charset="0"/>
                        </a:rPr>
                        <a:t>CON(X) + 1 --&gt; CON(X)</a:t>
                      </a:r>
                    </a:p>
                  </a:txBody>
                  <a:tcPr marL="90000" marR="90000" marT="14040" marB="9000" horzOverflow="overflow">
                    <a:lnL w="12600" cap="flat" cmpd="sng" algn="ctr">
                      <a:solidFill>
                        <a:srgbClr val="000000"/>
                      </a:solidFill>
                      <a:prstDash val="solid"/>
                      <a:round/>
                      <a:headEnd type="none" w="med" len="med"/>
                      <a:tailEnd type="none" w="med" len="med"/>
                    </a:lnL>
                    <a:lnR w="2844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r>
              <a:tr h="323850">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smtClean="0">
                          <a:ln>
                            <a:noFill/>
                          </a:ln>
                          <a:solidFill>
                            <a:schemeClr val="tx1"/>
                          </a:solidFill>
                          <a:effectLst/>
                          <a:latin typeface="+mn-lt"/>
                          <a:cs typeface="Lucida Sans Unicode" charset="0"/>
                        </a:rPr>
                        <a:t>0101</a:t>
                      </a:r>
                    </a:p>
                  </a:txBody>
                  <a:tcPr marL="90000" marR="90000" marT="14040" marB="9000" horzOverflow="overflow">
                    <a:lnL w="2844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dirty="0" smtClean="0">
                          <a:ln>
                            <a:noFill/>
                          </a:ln>
                          <a:solidFill>
                            <a:schemeClr val="tx1"/>
                          </a:solidFill>
                          <a:effectLst/>
                          <a:latin typeface="+mn-lt"/>
                          <a:cs typeface="Lucida Sans Unicode" charset="0"/>
                        </a:rPr>
                        <a:t>SUBTRACT X</a:t>
                      </a:r>
                    </a:p>
                  </a:txBody>
                  <a:tcPr marL="90000" marR="90000" marT="14040" marB="9000"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dirty="0" smtClean="0">
                          <a:ln>
                            <a:noFill/>
                          </a:ln>
                          <a:solidFill>
                            <a:schemeClr val="tx1"/>
                          </a:solidFill>
                          <a:effectLst/>
                          <a:latin typeface="+mn-lt"/>
                          <a:cs typeface="Lucida Sans Unicode" charset="0"/>
                        </a:rPr>
                        <a:t>R - CON(X) --&gt; R</a:t>
                      </a:r>
                    </a:p>
                  </a:txBody>
                  <a:tcPr marL="90000" marR="90000" marT="14040" marB="9000" horzOverflow="overflow">
                    <a:lnL w="12600" cap="flat" cmpd="sng" algn="ctr">
                      <a:solidFill>
                        <a:srgbClr val="000000"/>
                      </a:solidFill>
                      <a:prstDash val="solid"/>
                      <a:round/>
                      <a:headEnd type="none" w="med" len="med"/>
                      <a:tailEnd type="none" w="med" len="med"/>
                    </a:lnL>
                    <a:lnR w="2844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r>
              <a:tr h="0">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smtClean="0">
                          <a:ln>
                            <a:noFill/>
                          </a:ln>
                          <a:solidFill>
                            <a:schemeClr val="tx1"/>
                          </a:solidFill>
                          <a:effectLst/>
                          <a:latin typeface="+mn-lt"/>
                          <a:cs typeface="Lucida Sans Unicode" charset="0"/>
                        </a:rPr>
                        <a:t>0101</a:t>
                      </a:r>
                    </a:p>
                  </a:txBody>
                  <a:tcPr marL="90000" marR="90000" marT="14040" marB="9000" horzOverflow="overflow">
                    <a:lnL w="2844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smtClean="0">
                          <a:ln>
                            <a:noFill/>
                          </a:ln>
                          <a:solidFill>
                            <a:schemeClr val="tx1"/>
                          </a:solidFill>
                          <a:effectLst/>
                          <a:latin typeface="+mn-lt"/>
                          <a:cs typeface="Lucida Sans Unicode" charset="0"/>
                        </a:rPr>
                        <a:t>DECREMENT X</a:t>
                      </a:r>
                    </a:p>
                  </a:txBody>
                  <a:tcPr marL="90000" marR="90000" marT="14040" marB="9000"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dirty="0" smtClean="0">
                          <a:ln>
                            <a:noFill/>
                          </a:ln>
                          <a:solidFill>
                            <a:schemeClr val="tx1"/>
                          </a:solidFill>
                          <a:effectLst/>
                          <a:latin typeface="+mn-lt"/>
                          <a:cs typeface="Lucida Sans Unicode" charset="0"/>
                        </a:rPr>
                        <a:t>CON(X) - 1 --&gt; CON(X)</a:t>
                      </a:r>
                    </a:p>
                  </a:txBody>
                  <a:tcPr marL="90000" marR="90000" marT="14040" marB="9000" horzOverflow="overflow">
                    <a:lnL w="12600" cap="flat" cmpd="sng" algn="ctr">
                      <a:solidFill>
                        <a:srgbClr val="000000"/>
                      </a:solidFill>
                      <a:prstDash val="solid"/>
                      <a:round/>
                      <a:headEnd type="none" w="med" len="med"/>
                      <a:tailEnd type="none" w="med" len="med"/>
                    </a:lnL>
                    <a:lnR w="2844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r>
              <a:tr h="955675">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smtClean="0">
                          <a:ln>
                            <a:noFill/>
                          </a:ln>
                          <a:solidFill>
                            <a:schemeClr val="tx1"/>
                          </a:solidFill>
                          <a:effectLst/>
                          <a:latin typeface="+mn-lt"/>
                          <a:cs typeface="Lucida Sans Unicode" charset="0"/>
                        </a:rPr>
                        <a:t>0111</a:t>
                      </a:r>
                    </a:p>
                  </a:txBody>
                  <a:tcPr marL="90000" marR="90000" marT="14040" marB="9000" horzOverflow="overflow">
                    <a:lnL w="2844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smtClean="0">
                          <a:ln>
                            <a:noFill/>
                          </a:ln>
                          <a:solidFill>
                            <a:schemeClr val="tx1"/>
                          </a:solidFill>
                          <a:effectLst/>
                          <a:latin typeface="+mn-lt"/>
                          <a:cs typeface="Lucida Sans Unicode" charset="0"/>
                        </a:rPr>
                        <a:t>COMPARE X</a:t>
                      </a:r>
                    </a:p>
                  </a:txBody>
                  <a:tcPr marL="90000" marR="90000" marT="14040" marB="9000"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457200" rtl="0" eaLnBrk="0" fontAlgn="base" latinLnBrk="0" hangingPunct="0">
                        <a:lnSpc>
                          <a:spcPct val="98000"/>
                        </a:lnSpc>
                        <a:spcBef>
                          <a:spcPts val="45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dirty="0" smtClean="0">
                          <a:ln>
                            <a:noFill/>
                          </a:ln>
                          <a:solidFill>
                            <a:schemeClr val="tx1"/>
                          </a:solidFill>
                          <a:effectLst/>
                          <a:latin typeface="+mn-lt"/>
                          <a:cs typeface="Lucida Sans Unicode" charset="0"/>
                        </a:rPr>
                        <a:t>If CON(X) &gt; R then GT = 1 else 0</a:t>
                      </a:r>
                    </a:p>
                    <a:p>
                      <a:pPr marL="0" marR="0" lvl="0" indent="0" algn="l" defTabSz="457200" rtl="0" eaLnBrk="0" fontAlgn="base" latinLnBrk="0" hangingPunct="0">
                        <a:lnSpc>
                          <a:spcPct val="98000"/>
                        </a:lnSpc>
                        <a:spcBef>
                          <a:spcPts val="45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dirty="0" smtClean="0">
                          <a:ln>
                            <a:noFill/>
                          </a:ln>
                          <a:solidFill>
                            <a:schemeClr val="tx1"/>
                          </a:solidFill>
                          <a:effectLst/>
                          <a:latin typeface="+mn-lt"/>
                          <a:cs typeface="Lucida Sans Unicode" charset="0"/>
                        </a:rPr>
                        <a:t>If CON(X) = R then EQ = 1 else 0</a:t>
                      </a:r>
                    </a:p>
                    <a:p>
                      <a:pPr marL="0" marR="0" lvl="0" indent="0" algn="l" defTabSz="457200" rtl="0" eaLnBrk="0" fontAlgn="base" latinLnBrk="0" hangingPunct="0">
                        <a:lnSpc>
                          <a:spcPct val="98000"/>
                        </a:lnSpc>
                        <a:spcBef>
                          <a:spcPts val="45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dirty="0" smtClean="0">
                          <a:ln>
                            <a:noFill/>
                          </a:ln>
                          <a:solidFill>
                            <a:schemeClr val="tx1"/>
                          </a:solidFill>
                          <a:effectLst/>
                          <a:latin typeface="+mn-lt"/>
                          <a:cs typeface="Lucida Sans Unicode" charset="0"/>
                        </a:rPr>
                        <a:t>If CON(X) &lt; R then LT = 1 else 0</a:t>
                      </a:r>
                    </a:p>
                  </a:txBody>
                  <a:tcPr marL="90000" marR="90000" marT="13536" marB="9000" horzOverflow="overflow">
                    <a:lnL w="12600" cap="flat" cmpd="sng" algn="ctr">
                      <a:solidFill>
                        <a:srgbClr val="000000"/>
                      </a:solidFill>
                      <a:prstDash val="solid"/>
                      <a:round/>
                      <a:headEnd type="none" w="med" len="med"/>
                      <a:tailEnd type="none" w="med" len="med"/>
                    </a:lnL>
                    <a:lnR w="2844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r>
              <a:tr h="0">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smtClean="0">
                          <a:ln>
                            <a:noFill/>
                          </a:ln>
                          <a:solidFill>
                            <a:schemeClr val="tx1"/>
                          </a:solidFill>
                          <a:effectLst/>
                          <a:latin typeface="+mn-lt"/>
                          <a:cs typeface="Lucida Sans Unicode" charset="0"/>
                        </a:rPr>
                        <a:t>1000</a:t>
                      </a:r>
                    </a:p>
                  </a:txBody>
                  <a:tcPr marL="90000" marR="90000" marT="14040" marB="9000" horzOverflow="overflow">
                    <a:lnL w="2844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smtClean="0">
                          <a:ln>
                            <a:noFill/>
                          </a:ln>
                          <a:solidFill>
                            <a:schemeClr val="tx1"/>
                          </a:solidFill>
                          <a:effectLst/>
                          <a:latin typeface="+mn-lt"/>
                          <a:cs typeface="Lucida Sans Unicode" charset="0"/>
                        </a:rPr>
                        <a:t>JUMP X</a:t>
                      </a:r>
                    </a:p>
                  </a:txBody>
                  <a:tcPr marL="90000" marR="90000" marT="14040" marB="9000"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dirty="0" smtClean="0">
                          <a:ln>
                            <a:noFill/>
                          </a:ln>
                          <a:solidFill>
                            <a:schemeClr val="tx1"/>
                          </a:solidFill>
                          <a:effectLst/>
                          <a:latin typeface="+mn-lt"/>
                          <a:cs typeface="Lucida Sans Unicode" charset="0"/>
                        </a:rPr>
                        <a:t>Get next instruction from memory location X</a:t>
                      </a:r>
                    </a:p>
                  </a:txBody>
                  <a:tcPr marL="90000" marR="90000" marT="14040" marB="9000" horzOverflow="overflow">
                    <a:lnL w="12600" cap="flat" cmpd="sng" algn="ctr">
                      <a:solidFill>
                        <a:srgbClr val="000000"/>
                      </a:solidFill>
                      <a:prstDash val="solid"/>
                      <a:round/>
                      <a:headEnd type="none" w="med" len="med"/>
                      <a:tailEnd type="none" w="med" len="med"/>
                    </a:lnL>
                    <a:lnR w="2844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r>
              <a:tr h="0">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smtClean="0">
                          <a:ln>
                            <a:noFill/>
                          </a:ln>
                          <a:solidFill>
                            <a:schemeClr val="tx1"/>
                          </a:solidFill>
                          <a:effectLst/>
                          <a:latin typeface="+mn-lt"/>
                          <a:cs typeface="Lucida Sans Unicode" charset="0"/>
                        </a:rPr>
                        <a:t>1001</a:t>
                      </a:r>
                    </a:p>
                  </a:txBody>
                  <a:tcPr marL="90000" marR="90000" marT="14040" marB="9000" horzOverflow="overflow">
                    <a:lnL w="2844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smtClean="0">
                          <a:ln>
                            <a:noFill/>
                          </a:ln>
                          <a:solidFill>
                            <a:schemeClr val="tx1"/>
                          </a:solidFill>
                          <a:effectLst/>
                          <a:latin typeface="+mn-lt"/>
                          <a:cs typeface="Lucida Sans Unicode" charset="0"/>
                        </a:rPr>
                        <a:t>JUMPGT X</a:t>
                      </a:r>
                    </a:p>
                  </a:txBody>
                  <a:tcPr marL="90000" marR="90000" marT="14040" marB="9000"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dirty="0" smtClean="0">
                          <a:ln>
                            <a:noFill/>
                          </a:ln>
                          <a:solidFill>
                            <a:schemeClr val="tx1"/>
                          </a:solidFill>
                          <a:effectLst/>
                          <a:latin typeface="+mn-lt"/>
                          <a:cs typeface="Lucida Sans Unicode" charset="0"/>
                        </a:rPr>
                        <a:t>Get next instruction from memory loc. X if GT=1</a:t>
                      </a:r>
                    </a:p>
                  </a:txBody>
                  <a:tcPr marL="90000" marR="90000" marT="14040" marB="9000" horzOverflow="overflow">
                    <a:lnL w="12600" cap="flat" cmpd="sng" algn="ctr">
                      <a:solidFill>
                        <a:srgbClr val="000000"/>
                      </a:solidFill>
                      <a:prstDash val="solid"/>
                      <a:round/>
                      <a:headEnd type="none" w="med" len="med"/>
                      <a:tailEnd type="none" w="med" len="med"/>
                    </a:lnL>
                    <a:lnR w="2844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r>
              <a:tr h="323850">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smtClean="0">
                          <a:ln>
                            <a:noFill/>
                          </a:ln>
                          <a:solidFill>
                            <a:schemeClr val="tx1"/>
                          </a:solidFill>
                          <a:effectLst/>
                          <a:latin typeface="+mn-lt"/>
                          <a:cs typeface="Lucida Sans Unicode" charset="0"/>
                        </a:rPr>
                        <a:t>...</a:t>
                      </a:r>
                    </a:p>
                  </a:txBody>
                  <a:tcPr marL="90000" marR="90000" marT="14040" marB="9000" horzOverflow="overflow">
                    <a:lnL w="2844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smtClean="0">
                          <a:ln>
                            <a:noFill/>
                          </a:ln>
                          <a:solidFill>
                            <a:schemeClr val="tx1"/>
                          </a:solidFill>
                          <a:effectLst/>
                          <a:latin typeface="+mn-lt"/>
                          <a:cs typeface="Lucida Sans Unicode" charset="0"/>
                        </a:rPr>
                        <a:t>JUMPxx X</a:t>
                      </a:r>
                    </a:p>
                  </a:txBody>
                  <a:tcPr marL="90000" marR="90000" marT="14040" marB="9000"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dirty="0" smtClean="0">
                          <a:ln>
                            <a:noFill/>
                          </a:ln>
                          <a:solidFill>
                            <a:schemeClr val="tx1"/>
                          </a:solidFill>
                          <a:effectLst/>
                          <a:latin typeface="+mn-lt"/>
                          <a:cs typeface="Lucida Sans Unicode" charset="0"/>
                        </a:rPr>
                        <a:t>xx = LT / EQ / NEQ</a:t>
                      </a:r>
                    </a:p>
                  </a:txBody>
                  <a:tcPr marL="90000" marR="90000" marT="14040" marB="9000" horzOverflow="overflow">
                    <a:lnL w="12600" cap="flat" cmpd="sng" algn="ctr">
                      <a:solidFill>
                        <a:srgbClr val="000000"/>
                      </a:solidFill>
                      <a:prstDash val="solid"/>
                      <a:round/>
                      <a:headEnd type="none" w="med" len="med"/>
                      <a:tailEnd type="none" w="med" len="med"/>
                    </a:lnL>
                    <a:lnR w="2844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r>
              <a:tr h="323850">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smtClean="0">
                          <a:ln>
                            <a:noFill/>
                          </a:ln>
                          <a:solidFill>
                            <a:schemeClr val="tx1"/>
                          </a:solidFill>
                          <a:effectLst/>
                          <a:latin typeface="+mn-lt"/>
                          <a:cs typeface="Lucida Sans Unicode" charset="0"/>
                        </a:rPr>
                        <a:t>1101</a:t>
                      </a:r>
                    </a:p>
                  </a:txBody>
                  <a:tcPr marL="90000" marR="90000" marT="14040" marB="9000" horzOverflow="overflow">
                    <a:lnL w="2844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smtClean="0">
                          <a:ln>
                            <a:noFill/>
                          </a:ln>
                          <a:solidFill>
                            <a:schemeClr val="tx1"/>
                          </a:solidFill>
                          <a:effectLst/>
                          <a:latin typeface="+mn-lt"/>
                          <a:cs typeface="Lucida Sans Unicode" charset="0"/>
                        </a:rPr>
                        <a:t>IN X</a:t>
                      </a:r>
                    </a:p>
                  </a:txBody>
                  <a:tcPr marL="90000" marR="90000" marT="14040" marB="9000"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dirty="0" smtClean="0">
                          <a:ln>
                            <a:noFill/>
                          </a:ln>
                          <a:solidFill>
                            <a:schemeClr val="tx1"/>
                          </a:solidFill>
                          <a:effectLst/>
                          <a:latin typeface="+mn-lt"/>
                          <a:cs typeface="Lucida Sans Unicode" charset="0"/>
                        </a:rPr>
                        <a:t>Input an integer value and store in X</a:t>
                      </a:r>
                    </a:p>
                  </a:txBody>
                  <a:tcPr marL="90000" marR="90000" marT="14040" marB="9000" horzOverflow="overflow">
                    <a:lnL w="12600" cap="flat" cmpd="sng" algn="ctr">
                      <a:solidFill>
                        <a:srgbClr val="000000"/>
                      </a:solidFill>
                      <a:prstDash val="solid"/>
                      <a:round/>
                      <a:headEnd type="none" w="med" len="med"/>
                      <a:tailEnd type="none" w="med" len="med"/>
                    </a:lnL>
                    <a:lnR w="2844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r>
              <a:tr h="0">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smtClean="0">
                          <a:ln>
                            <a:noFill/>
                          </a:ln>
                          <a:solidFill>
                            <a:schemeClr val="tx1"/>
                          </a:solidFill>
                          <a:effectLst/>
                          <a:latin typeface="+mn-lt"/>
                          <a:cs typeface="Lucida Sans Unicode" charset="0"/>
                        </a:rPr>
                        <a:t>1110</a:t>
                      </a:r>
                    </a:p>
                  </a:txBody>
                  <a:tcPr marL="90000" marR="90000" marT="14040" marB="9000" horzOverflow="overflow">
                    <a:lnL w="2844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smtClean="0">
                          <a:ln>
                            <a:noFill/>
                          </a:ln>
                          <a:solidFill>
                            <a:schemeClr val="tx1"/>
                          </a:solidFill>
                          <a:effectLst/>
                          <a:latin typeface="+mn-lt"/>
                          <a:cs typeface="Lucida Sans Unicode" charset="0"/>
                        </a:rPr>
                        <a:t>OUT X</a:t>
                      </a:r>
                    </a:p>
                  </a:txBody>
                  <a:tcPr marL="90000" marR="90000" marT="14040" marB="9000"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dirty="0" smtClean="0">
                          <a:ln>
                            <a:noFill/>
                          </a:ln>
                          <a:solidFill>
                            <a:schemeClr val="tx1"/>
                          </a:solidFill>
                          <a:effectLst/>
                          <a:latin typeface="+mn-lt"/>
                          <a:cs typeface="Lucida Sans Unicode" charset="0"/>
                        </a:rPr>
                        <a:t>Output, in decimal notation, content of </a:t>
                      </a:r>
                      <a:r>
                        <a:rPr kumimoji="0" lang="en-US" sz="1500" b="1" i="0" u="none" strike="noStrike" cap="none" normalizeH="0" baseline="0" dirty="0" err="1" smtClean="0">
                          <a:ln>
                            <a:noFill/>
                          </a:ln>
                          <a:solidFill>
                            <a:schemeClr val="tx1"/>
                          </a:solidFill>
                          <a:effectLst/>
                          <a:latin typeface="+mn-lt"/>
                          <a:cs typeface="Lucida Sans Unicode" charset="0"/>
                        </a:rPr>
                        <a:t>mem</a:t>
                      </a:r>
                      <a:r>
                        <a:rPr kumimoji="0" lang="en-US" sz="1500" b="1" i="0" u="none" strike="noStrike" cap="none" normalizeH="0" baseline="0" dirty="0" smtClean="0">
                          <a:ln>
                            <a:noFill/>
                          </a:ln>
                          <a:solidFill>
                            <a:schemeClr val="tx1"/>
                          </a:solidFill>
                          <a:effectLst/>
                          <a:latin typeface="+mn-lt"/>
                          <a:cs typeface="Lucida Sans Unicode" charset="0"/>
                        </a:rPr>
                        <a:t>. loc. X</a:t>
                      </a:r>
                    </a:p>
                  </a:txBody>
                  <a:tcPr marL="90000" marR="90000" marT="14040" marB="9000" horzOverflow="overflow">
                    <a:lnL w="12600" cap="flat" cmpd="sng" algn="ctr">
                      <a:solidFill>
                        <a:srgbClr val="000000"/>
                      </a:solidFill>
                      <a:prstDash val="solid"/>
                      <a:round/>
                      <a:headEnd type="none" w="med" len="med"/>
                      <a:tailEnd type="none" w="med" len="med"/>
                    </a:lnL>
                    <a:lnR w="2844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FFFFCC"/>
                    </a:solidFill>
                  </a:tcPr>
                </a:tc>
              </a:tr>
              <a:tr h="323850">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smtClean="0">
                          <a:ln>
                            <a:noFill/>
                          </a:ln>
                          <a:solidFill>
                            <a:schemeClr val="tx1"/>
                          </a:solidFill>
                          <a:effectLst/>
                          <a:latin typeface="+mn-lt"/>
                          <a:cs typeface="Lucida Sans Unicode" charset="0"/>
                        </a:rPr>
                        <a:t>1111</a:t>
                      </a:r>
                    </a:p>
                  </a:txBody>
                  <a:tcPr marL="90000" marR="90000" marT="14040" marB="9000" horzOverflow="overflow">
                    <a:lnL w="2844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2844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smtClean="0">
                          <a:ln>
                            <a:noFill/>
                          </a:ln>
                          <a:solidFill>
                            <a:schemeClr val="tx1"/>
                          </a:solidFill>
                          <a:effectLst/>
                          <a:latin typeface="+mn-lt"/>
                          <a:cs typeface="Lucida Sans Unicode" charset="0"/>
                        </a:rPr>
                        <a:t>HALT</a:t>
                      </a:r>
                    </a:p>
                  </a:txBody>
                  <a:tcPr marL="90000" marR="90000" marT="14040" marB="9000"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2844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457200" rtl="0" eaLnBrk="0" fontAlgn="base" latinLnBrk="0" hangingPunct="0">
                        <a:lnSpc>
                          <a:spcPct val="98000"/>
                        </a:lnSpc>
                        <a:spcBef>
                          <a:spcPts val="50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500" b="1" i="0" u="none" strike="noStrike" cap="none" normalizeH="0" baseline="0" dirty="0" smtClean="0">
                          <a:ln>
                            <a:noFill/>
                          </a:ln>
                          <a:solidFill>
                            <a:schemeClr val="tx1"/>
                          </a:solidFill>
                          <a:effectLst/>
                          <a:latin typeface="+mn-lt"/>
                          <a:cs typeface="Lucida Sans Unicode" charset="0"/>
                        </a:rPr>
                        <a:t>Stop program execution</a:t>
                      </a:r>
                    </a:p>
                  </a:txBody>
                  <a:tcPr marL="90000" marR="90000" marT="14040" marB="9000" horzOverflow="overflow">
                    <a:lnL w="12600" cap="flat" cmpd="sng" algn="ctr">
                      <a:solidFill>
                        <a:srgbClr val="000000"/>
                      </a:solidFill>
                      <a:prstDash val="solid"/>
                      <a:round/>
                      <a:headEnd type="none" w="med" len="med"/>
                      <a:tailEnd type="none" w="med" len="med"/>
                    </a:lnL>
                    <a:lnR w="2844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2844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sp>
        <p:nvSpPr>
          <p:cNvPr id="4" name="Slide Number Placeholder 3"/>
          <p:cNvSpPr>
            <a:spLocks noGrp="1"/>
          </p:cNvSpPr>
          <p:nvPr>
            <p:ph type="sldNum" sz="quarter" idx="12"/>
          </p:nvPr>
        </p:nvSpPr>
        <p:spPr/>
        <p:txBody>
          <a:bodyPr/>
          <a:lstStyle/>
          <a:p>
            <a:fld id="{81118C7B-98AB-449A-8A07-D4B6B3875F9B}" type="slidenum">
              <a:rPr lang="en-US" smtClean="0"/>
              <a:pPr/>
              <a:t>67</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274638"/>
            <a:ext cx="7467600" cy="792224"/>
          </a:xfrm>
        </p:spPr>
        <p:txBody>
          <a:bodyPr/>
          <a:lstStyle/>
          <a:p>
            <a:pPr algn="ctr"/>
            <a:r>
              <a:rPr lang="en-US" b="1" dirty="0" smtClean="0">
                <a:solidFill>
                  <a:schemeClr val="tx1"/>
                </a:solidFill>
              </a:rPr>
              <a:t>Programming Languages</a:t>
            </a:r>
          </a:p>
        </p:txBody>
      </p:sp>
      <p:sp>
        <p:nvSpPr>
          <p:cNvPr id="4099" name="Content Placeholder 2"/>
          <p:cNvSpPr>
            <a:spLocks noGrp="1"/>
          </p:cNvSpPr>
          <p:nvPr>
            <p:ph sz="quarter" idx="1"/>
          </p:nvPr>
        </p:nvSpPr>
        <p:spPr>
          <a:xfrm>
            <a:off x="762100" y="1600248"/>
            <a:ext cx="7467600" cy="4721308"/>
          </a:xfrm>
        </p:spPr>
        <p:txBody>
          <a:bodyPr/>
          <a:lstStyle/>
          <a:p>
            <a:r>
              <a:rPr lang="en-US" dirty="0" smtClean="0"/>
              <a:t>What is programming language?</a:t>
            </a:r>
          </a:p>
          <a:p>
            <a:pPr>
              <a:buNone/>
            </a:pPr>
            <a:endParaRPr lang="en-US" dirty="0" smtClean="0"/>
          </a:p>
          <a:p>
            <a:r>
              <a:rPr lang="en-US" dirty="0" smtClean="0"/>
              <a:t>Need of programming Language.</a:t>
            </a:r>
          </a:p>
          <a:p>
            <a:pPr>
              <a:buNone/>
            </a:pPr>
            <a:endParaRPr lang="en-US" dirty="0" smtClean="0"/>
          </a:p>
          <a:p>
            <a:r>
              <a:rPr lang="en-US" dirty="0" smtClean="0"/>
              <a:t>Role of programming Language.</a:t>
            </a:r>
          </a:p>
          <a:p>
            <a:endParaRPr lang="en-US" dirty="0" smtClean="0"/>
          </a:p>
          <a:p>
            <a:r>
              <a:rPr lang="en-US" dirty="0" smtClean="0"/>
              <a:t>Evaluation history of programming language.</a:t>
            </a:r>
          </a:p>
          <a:p>
            <a:endParaRPr lang="en-US" dirty="0" smtClean="0"/>
          </a:p>
        </p:txBody>
      </p:sp>
      <p:sp>
        <p:nvSpPr>
          <p:cNvPr id="4" name="Slide Number Placeholder 3"/>
          <p:cNvSpPr>
            <a:spLocks noGrp="1"/>
          </p:cNvSpPr>
          <p:nvPr>
            <p:ph type="sldNum" sz="quarter" idx="12"/>
          </p:nvPr>
        </p:nvSpPr>
        <p:spPr/>
        <p:txBody>
          <a:bodyPr/>
          <a:lstStyle/>
          <a:p>
            <a:fld id="{81118C7B-98AB-449A-8A07-D4B6B3875F9B}" type="slidenum">
              <a:rPr lang="en-US" smtClean="0"/>
              <a:pPr/>
              <a:t>68</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868422"/>
          </a:xfrm>
        </p:spPr>
        <p:txBody>
          <a:bodyPr/>
          <a:lstStyle/>
          <a:p>
            <a:pPr algn="ctr"/>
            <a:r>
              <a:rPr lang="en-US" b="1" dirty="0" smtClean="0">
                <a:solidFill>
                  <a:srgbClr val="000099"/>
                </a:solidFill>
              </a:rPr>
              <a:t>?</a:t>
            </a:r>
            <a:r>
              <a:rPr lang="en-US" b="1" dirty="0" smtClean="0">
                <a:solidFill>
                  <a:schemeClr val="tx1"/>
                </a:solidFill>
              </a:rPr>
              <a:t> What is Programming Language</a:t>
            </a:r>
            <a:endParaRPr lang="en-US" b="1" dirty="0" smtClean="0">
              <a:solidFill>
                <a:srgbClr val="000099"/>
              </a:solidFill>
            </a:endParaRPr>
          </a:p>
        </p:txBody>
      </p:sp>
      <p:sp>
        <p:nvSpPr>
          <p:cNvPr id="3" name="Content Placeholder 2"/>
          <p:cNvSpPr>
            <a:spLocks noGrp="1"/>
          </p:cNvSpPr>
          <p:nvPr>
            <p:ph sz="quarter" idx="1"/>
          </p:nvPr>
        </p:nvSpPr>
        <p:spPr>
          <a:xfrm>
            <a:off x="457200" y="1524050"/>
            <a:ext cx="8229600" cy="4602113"/>
          </a:xfrm>
        </p:spPr>
        <p:txBody>
          <a:bodyPr/>
          <a:lstStyle/>
          <a:p>
            <a:pPr algn="just">
              <a:lnSpc>
                <a:spcPct val="150000"/>
              </a:lnSpc>
            </a:pPr>
            <a:r>
              <a:rPr lang="en-US" b="1" dirty="0" smtClean="0">
                <a:solidFill>
                  <a:srgbClr val="000000"/>
                </a:solidFill>
              </a:rPr>
              <a:t>Tool</a:t>
            </a:r>
            <a:r>
              <a:rPr lang="en-US" dirty="0" smtClean="0">
                <a:solidFill>
                  <a:srgbClr val="000000"/>
                </a:solidFill>
              </a:rPr>
              <a:t> for writing software.</a:t>
            </a:r>
          </a:p>
          <a:p>
            <a:pPr algn="just">
              <a:lnSpc>
                <a:spcPct val="150000"/>
              </a:lnSpc>
            </a:pPr>
            <a:r>
              <a:rPr lang="en-US" dirty="0" smtClean="0"/>
              <a:t>computer language designed to </a:t>
            </a:r>
            <a:r>
              <a:rPr lang="en-US" b="1" dirty="0" smtClean="0"/>
              <a:t>communicate instructions </a:t>
            </a:r>
            <a:r>
              <a:rPr lang="en-US" dirty="0" smtClean="0"/>
              <a:t>to a machine</a:t>
            </a:r>
          </a:p>
          <a:p>
            <a:pPr algn="just">
              <a:lnSpc>
                <a:spcPct val="150000"/>
              </a:lnSpc>
            </a:pPr>
            <a:r>
              <a:rPr lang="en-US" dirty="0" smtClean="0"/>
              <a:t>programs to </a:t>
            </a:r>
            <a:r>
              <a:rPr lang="en-US" b="1" dirty="0" smtClean="0"/>
              <a:t>control the behavior </a:t>
            </a:r>
            <a:r>
              <a:rPr lang="en-US" dirty="0" smtClean="0"/>
              <a:t>of a machine </a:t>
            </a:r>
            <a:endParaRPr lang="en-US" dirty="0" smtClean="0">
              <a:solidFill>
                <a:srgbClr val="000000"/>
              </a:solidFill>
            </a:endParaRPr>
          </a:p>
          <a:p>
            <a:pPr algn="just">
              <a:lnSpc>
                <a:spcPct val="150000"/>
              </a:lnSpc>
            </a:pPr>
            <a:r>
              <a:rPr lang="en-US" dirty="0" smtClean="0">
                <a:solidFill>
                  <a:srgbClr val="000000"/>
                </a:solidFill>
              </a:rPr>
              <a:t>Notation for </a:t>
            </a:r>
            <a:r>
              <a:rPr lang="en-US" b="1" dirty="0" smtClean="0">
                <a:solidFill>
                  <a:srgbClr val="000000"/>
                </a:solidFill>
              </a:rPr>
              <a:t>description </a:t>
            </a:r>
            <a:r>
              <a:rPr lang="en-US" dirty="0" smtClean="0">
                <a:solidFill>
                  <a:srgbClr val="000000"/>
                </a:solidFill>
              </a:rPr>
              <a:t>of algorithm &amp; data structure.</a:t>
            </a:r>
          </a:p>
          <a:p>
            <a:pPr>
              <a:lnSpc>
                <a:spcPct val="150000"/>
              </a:lnSpc>
              <a:buNone/>
            </a:pPr>
            <a:endParaRPr lang="en-US" dirty="0" smtClean="0"/>
          </a:p>
        </p:txBody>
      </p:sp>
      <p:sp>
        <p:nvSpPr>
          <p:cNvPr id="4" name="Slide Number Placeholder 3"/>
          <p:cNvSpPr>
            <a:spLocks noGrp="1"/>
          </p:cNvSpPr>
          <p:nvPr>
            <p:ph type="sldNum" sz="quarter" idx="12"/>
          </p:nvPr>
        </p:nvSpPr>
        <p:spPr/>
        <p:txBody>
          <a:bodyPr/>
          <a:lstStyle/>
          <a:p>
            <a:fld id="{81118C7B-98AB-449A-8A07-D4B6B3875F9B}" type="slidenum">
              <a:rPr lang="en-US" smtClean="0"/>
              <a:pPr/>
              <a:t>69</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04882"/>
            <a:ext cx="7848502" cy="6169070"/>
          </a:xfrm>
        </p:spPr>
        <p:txBody>
          <a:bodyPr>
            <a:normAutofit/>
          </a:bodyPr>
          <a:lstStyle/>
          <a:p>
            <a:pPr algn="just"/>
            <a:r>
              <a:rPr lang="en-US" dirty="0" smtClean="0"/>
              <a:t>Requirements specification is often done by </a:t>
            </a:r>
            <a:r>
              <a:rPr lang="en-US" b="1" dirty="0" smtClean="0">
                <a:solidFill>
                  <a:srgbClr val="C00000"/>
                </a:solidFill>
              </a:rPr>
              <a:t>business analysts</a:t>
            </a:r>
            <a:r>
              <a:rPr lang="en-US" dirty="0" smtClean="0"/>
              <a:t>- </a:t>
            </a:r>
          </a:p>
          <a:p>
            <a:pPr algn="just">
              <a:buNone/>
            </a:pPr>
            <a:r>
              <a:rPr lang="en-US" dirty="0" smtClean="0"/>
              <a:t>   </a:t>
            </a:r>
            <a:r>
              <a:rPr lang="en-US" sz="2100" dirty="0" smtClean="0"/>
              <a:t>Their primary role is to establish communication with the client and produce a document that is signed off and will be used as a “bible” of what should be designed by architects and coded by developers.</a:t>
            </a:r>
            <a:endParaRPr lang="en-US" dirty="0" smtClean="0"/>
          </a:p>
          <a:p>
            <a:pPr algn="just"/>
            <a:r>
              <a:rPr lang="en-US" dirty="0" smtClean="0"/>
              <a:t>Requirement specification is </a:t>
            </a:r>
            <a:r>
              <a:rPr lang="en-US" b="1" dirty="0" smtClean="0">
                <a:solidFill>
                  <a:srgbClr val="C00000"/>
                </a:solidFill>
              </a:rPr>
              <a:t>most crucial phase </a:t>
            </a:r>
            <a:r>
              <a:rPr lang="en-US" dirty="0" smtClean="0"/>
              <a:t>of an average software project.</a:t>
            </a:r>
          </a:p>
          <a:p>
            <a:pPr algn="just">
              <a:buNone/>
            </a:pPr>
            <a:endParaRPr lang="en-US" dirty="0" smtClean="0"/>
          </a:p>
          <a:p>
            <a:pPr algn="just"/>
            <a:r>
              <a:rPr lang="en-US" dirty="0" smtClean="0"/>
              <a:t>Its about </a:t>
            </a:r>
            <a:r>
              <a:rPr lang="en-US" b="1" dirty="0" smtClean="0">
                <a:solidFill>
                  <a:srgbClr val="C00000"/>
                </a:solidFill>
              </a:rPr>
              <a:t>effective communication</a:t>
            </a:r>
            <a:r>
              <a:rPr lang="en-US" dirty="0" smtClean="0"/>
              <a:t>:</a:t>
            </a:r>
          </a:p>
          <a:p>
            <a:pPr algn="just">
              <a:buNone/>
            </a:pPr>
            <a:r>
              <a:rPr lang="en-US" dirty="0" smtClean="0"/>
              <a:t>1.Between developer and client about what the product should do. </a:t>
            </a:r>
          </a:p>
          <a:p>
            <a:pPr algn="just">
              <a:buNone/>
            </a:pPr>
            <a:r>
              <a:rPr lang="en-US" dirty="0" smtClean="0"/>
              <a:t>2.Between the requirements team and the design team, about the client's needs.</a:t>
            </a:r>
          </a:p>
          <a:p>
            <a:endParaRPr lang="en-US" dirty="0"/>
          </a:p>
        </p:txBody>
      </p:sp>
      <p:sp>
        <p:nvSpPr>
          <p:cNvPr id="4" name="Slide Number Placeholder 3"/>
          <p:cNvSpPr>
            <a:spLocks noGrp="1"/>
          </p:cNvSpPr>
          <p:nvPr>
            <p:ph type="sldNum" sz="quarter" idx="12"/>
          </p:nvPr>
        </p:nvSpPr>
        <p:spPr/>
        <p:txBody>
          <a:bodyPr/>
          <a:lstStyle/>
          <a:p>
            <a:fld id="{81118C7B-98AB-449A-8A07-D4B6B3875F9B}" type="slidenum">
              <a:rPr lang="en-US" smtClean="0"/>
              <a:pPr/>
              <a:t>7</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868422"/>
          </a:xfrm>
        </p:spPr>
        <p:txBody>
          <a:bodyPr>
            <a:normAutofit fontScale="90000"/>
          </a:bodyPr>
          <a:lstStyle/>
          <a:p>
            <a:r>
              <a:rPr lang="en-US" b="1" dirty="0" smtClean="0">
                <a:solidFill>
                  <a:srgbClr val="000099"/>
                </a:solidFill>
              </a:rPr>
              <a:t>Why study programming languages?</a:t>
            </a:r>
          </a:p>
        </p:txBody>
      </p:sp>
      <p:sp>
        <p:nvSpPr>
          <p:cNvPr id="3" name="Content Placeholder 2"/>
          <p:cNvSpPr>
            <a:spLocks noGrp="1"/>
          </p:cNvSpPr>
          <p:nvPr>
            <p:ph sz="quarter" idx="1"/>
          </p:nvPr>
        </p:nvSpPr>
        <p:spPr>
          <a:xfrm>
            <a:off x="457200" y="1600248"/>
            <a:ext cx="8229600" cy="4525915"/>
          </a:xfrm>
        </p:spPr>
        <p:txBody>
          <a:bodyPr/>
          <a:lstStyle/>
          <a:p>
            <a:pPr marL="457200" indent="-457200" algn="just">
              <a:lnSpc>
                <a:spcPct val="150000"/>
              </a:lnSpc>
              <a:buFont typeface="+mj-lt"/>
              <a:buAutoNum type="arabicPeriod"/>
            </a:pPr>
            <a:r>
              <a:rPr lang="en-US" dirty="0" smtClean="0">
                <a:solidFill>
                  <a:srgbClr val="000000"/>
                </a:solidFill>
              </a:rPr>
              <a:t>Increased capacity to </a:t>
            </a:r>
            <a:r>
              <a:rPr lang="en-US" b="1" dirty="0" smtClean="0">
                <a:solidFill>
                  <a:srgbClr val="000000"/>
                </a:solidFill>
              </a:rPr>
              <a:t>express idea</a:t>
            </a:r>
          </a:p>
          <a:p>
            <a:pPr marL="457200" indent="-457200" algn="just">
              <a:lnSpc>
                <a:spcPct val="150000"/>
              </a:lnSpc>
              <a:buFont typeface="+mj-lt"/>
              <a:buAutoNum type="arabicPeriod"/>
            </a:pPr>
            <a:r>
              <a:rPr lang="en-US" dirty="0" smtClean="0">
                <a:solidFill>
                  <a:srgbClr val="000000"/>
                </a:solidFill>
              </a:rPr>
              <a:t>To allow </a:t>
            </a:r>
            <a:r>
              <a:rPr lang="en-US" b="1" dirty="0" smtClean="0">
                <a:solidFill>
                  <a:srgbClr val="000000"/>
                </a:solidFill>
              </a:rPr>
              <a:t>better choice </a:t>
            </a:r>
            <a:r>
              <a:rPr lang="en-US" dirty="0" smtClean="0">
                <a:solidFill>
                  <a:srgbClr val="000000"/>
                </a:solidFill>
              </a:rPr>
              <a:t>of programming language</a:t>
            </a:r>
          </a:p>
          <a:p>
            <a:pPr marL="457200" indent="-457200" algn="just">
              <a:lnSpc>
                <a:spcPct val="150000"/>
              </a:lnSpc>
              <a:buFont typeface="+mj-lt"/>
              <a:buAutoNum type="arabicPeriod"/>
            </a:pPr>
            <a:r>
              <a:rPr lang="en-US" dirty="0" smtClean="0">
                <a:solidFill>
                  <a:srgbClr val="000000"/>
                </a:solidFill>
              </a:rPr>
              <a:t>Increased </a:t>
            </a:r>
            <a:r>
              <a:rPr lang="en-US" b="1" dirty="0" smtClean="0">
                <a:solidFill>
                  <a:srgbClr val="000000"/>
                </a:solidFill>
              </a:rPr>
              <a:t>ability to learn </a:t>
            </a:r>
            <a:r>
              <a:rPr lang="en-US" dirty="0" smtClean="0">
                <a:solidFill>
                  <a:srgbClr val="000000"/>
                </a:solidFill>
              </a:rPr>
              <a:t>new language</a:t>
            </a:r>
          </a:p>
          <a:p>
            <a:pPr marL="457200" indent="-457200" algn="just">
              <a:lnSpc>
                <a:spcPct val="150000"/>
              </a:lnSpc>
              <a:buFont typeface="+mj-lt"/>
              <a:buAutoNum type="arabicPeriod"/>
            </a:pPr>
            <a:r>
              <a:rPr lang="en-US" dirty="0" smtClean="0">
                <a:solidFill>
                  <a:srgbClr val="000000"/>
                </a:solidFill>
              </a:rPr>
              <a:t>Increased </a:t>
            </a:r>
            <a:r>
              <a:rPr lang="en-US" b="1" dirty="0" smtClean="0">
                <a:solidFill>
                  <a:srgbClr val="000000"/>
                </a:solidFill>
              </a:rPr>
              <a:t>ability to design </a:t>
            </a:r>
            <a:r>
              <a:rPr lang="en-US" dirty="0" smtClean="0">
                <a:solidFill>
                  <a:srgbClr val="000000"/>
                </a:solidFill>
              </a:rPr>
              <a:t>new language</a:t>
            </a:r>
          </a:p>
          <a:p>
            <a:pPr marL="457200" indent="-457200" algn="just">
              <a:lnSpc>
                <a:spcPct val="150000"/>
              </a:lnSpc>
              <a:buFont typeface="+mj-lt"/>
              <a:buAutoNum type="arabicPeriod"/>
            </a:pPr>
            <a:r>
              <a:rPr lang="en-US" dirty="0" smtClean="0">
                <a:solidFill>
                  <a:srgbClr val="000000"/>
                </a:solidFill>
              </a:rPr>
              <a:t>To </a:t>
            </a:r>
            <a:r>
              <a:rPr lang="en-US" b="1" dirty="0" smtClean="0">
                <a:solidFill>
                  <a:srgbClr val="000000"/>
                </a:solidFill>
              </a:rPr>
              <a:t>increase vocabulary </a:t>
            </a:r>
            <a:r>
              <a:rPr lang="en-US" dirty="0" smtClean="0">
                <a:solidFill>
                  <a:srgbClr val="000000"/>
                </a:solidFill>
              </a:rPr>
              <a:t>of useful programming construct.</a:t>
            </a:r>
          </a:p>
          <a:p>
            <a:pPr marL="457200" indent="-457200" algn="just">
              <a:lnSpc>
                <a:spcPct val="150000"/>
              </a:lnSpc>
              <a:buFont typeface="+mj-lt"/>
              <a:buAutoNum type="arabicPeriod"/>
            </a:pPr>
            <a:endParaRPr lang="en-US" dirty="0" smtClean="0">
              <a:solidFill>
                <a:srgbClr val="000000"/>
              </a:solidFill>
            </a:endParaRPr>
          </a:p>
          <a:p>
            <a:pPr marL="457200" indent="-457200" algn="just">
              <a:lnSpc>
                <a:spcPct val="150000"/>
              </a:lnSpc>
              <a:buFont typeface="+mj-lt"/>
              <a:buAutoNum type="arabicPeriod"/>
            </a:pPr>
            <a:endParaRPr lang="en-US" dirty="0" smtClean="0">
              <a:solidFill>
                <a:srgbClr val="000000"/>
              </a:solidFill>
            </a:endParaRPr>
          </a:p>
          <a:p>
            <a:pPr algn="just">
              <a:lnSpc>
                <a:spcPct val="150000"/>
              </a:lnSpc>
              <a:buNone/>
            </a:pPr>
            <a:endParaRPr lang="en-US" dirty="0" smtClean="0"/>
          </a:p>
        </p:txBody>
      </p:sp>
      <p:sp>
        <p:nvSpPr>
          <p:cNvPr id="4" name="Slide Number Placeholder 3"/>
          <p:cNvSpPr>
            <a:spLocks noGrp="1"/>
          </p:cNvSpPr>
          <p:nvPr>
            <p:ph type="sldNum" sz="quarter" idx="12"/>
          </p:nvPr>
        </p:nvSpPr>
        <p:spPr/>
        <p:txBody>
          <a:bodyPr/>
          <a:lstStyle/>
          <a:p>
            <a:fld id="{81118C7B-98AB-449A-8A07-D4B6B3875F9B}" type="slidenum">
              <a:rPr lang="en-US" smtClean="0"/>
              <a:pPr/>
              <a:t>70</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308" y="304882"/>
            <a:ext cx="8381780" cy="914376"/>
          </a:xfrm>
        </p:spPr>
        <p:txBody>
          <a:bodyPr>
            <a:noAutofit/>
          </a:bodyPr>
          <a:lstStyle/>
          <a:p>
            <a:pPr eaLnBrk="1" hangingPunct="1"/>
            <a:r>
              <a:rPr lang="en-US" b="1" dirty="0" smtClean="0">
                <a:solidFill>
                  <a:schemeClr val="tx1"/>
                </a:solidFill>
              </a:rPr>
              <a:t>Need to Study Programming languages</a:t>
            </a:r>
          </a:p>
        </p:txBody>
      </p:sp>
      <p:sp>
        <p:nvSpPr>
          <p:cNvPr id="24579" name="Rectangle 3"/>
          <p:cNvSpPr>
            <a:spLocks noGrp="1" noChangeArrowheads="1"/>
          </p:cNvSpPr>
          <p:nvPr>
            <p:ph sz="quarter" idx="1"/>
          </p:nvPr>
        </p:nvSpPr>
        <p:spPr>
          <a:xfrm>
            <a:off x="457200" y="1752600"/>
            <a:ext cx="8229600" cy="4648122"/>
          </a:xfrm>
        </p:spPr>
        <p:txBody>
          <a:bodyPr>
            <a:normAutofit lnSpcReduction="10000"/>
          </a:bodyPr>
          <a:lstStyle/>
          <a:p>
            <a:pPr marL="609600" indent="-609600" eaLnBrk="1" hangingPunct="1">
              <a:buClr>
                <a:schemeClr val="hlink"/>
              </a:buClr>
              <a:buSzTx/>
              <a:buFontTx/>
              <a:buAutoNum type="arabicPeriod"/>
            </a:pPr>
            <a:r>
              <a:rPr lang="en-US" sz="3600" b="1" dirty="0" smtClean="0">
                <a:solidFill>
                  <a:srgbClr val="000099"/>
                </a:solidFill>
                <a:latin typeface="Times New Roman" pitchFamily="18" charset="0"/>
              </a:rPr>
              <a:t>Increased capacity to express ideas:</a:t>
            </a:r>
          </a:p>
          <a:p>
            <a:pPr marL="512763" indent="-512763" algn="just">
              <a:buClr>
                <a:schemeClr val="hlink"/>
              </a:buClr>
              <a:buFont typeface="Wingdings" pitchFamily="2" charset="2"/>
              <a:buChar char="q"/>
            </a:pPr>
            <a:r>
              <a:rPr lang="en-US" sz="2800" dirty="0" smtClean="0">
                <a:latin typeface="Times New Roman" pitchFamily="18" charset="0"/>
              </a:rPr>
              <a:t>The language places limits on the kinds of control structures, data structures, and abstractions can use; thus the forms of algorithms they can construct are also limited.</a:t>
            </a:r>
          </a:p>
          <a:p>
            <a:pPr marL="512763" indent="-512763" algn="just">
              <a:buClr>
                <a:schemeClr val="hlink"/>
              </a:buClr>
              <a:buFont typeface="Wingdings" pitchFamily="2" charset="2"/>
              <a:buChar char="q"/>
            </a:pPr>
            <a:r>
              <a:rPr lang="en-US" sz="2800" dirty="0" smtClean="0">
                <a:latin typeface="Times New Roman" pitchFamily="18" charset="0"/>
              </a:rPr>
              <a:t>Awareness of a wider variety of programming language features can reduce such limitations in software development</a:t>
            </a:r>
          </a:p>
          <a:p>
            <a:pPr marL="512763" indent="-512763" algn="just">
              <a:buClr>
                <a:schemeClr val="hlink"/>
              </a:buClr>
              <a:buFont typeface="Wingdings" pitchFamily="2" charset="2"/>
              <a:buChar char="q"/>
            </a:pPr>
            <a:r>
              <a:rPr lang="en-US" sz="2800" dirty="0" smtClean="0">
                <a:latin typeface="Times New Roman" pitchFamily="18" charset="0"/>
              </a:rPr>
              <a:t>Builds an appreciation for valuable language features and encourages programmers to use them</a:t>
            </a:r>
          </a:p>
        </p:txBody>
      </p:sp>
      <p:sp>
        <p:nvSpPr>
          <p:cNvPr id="4" name="Slide Number Placeholder 3"/>
          <p:cNvSpPr>
            <a:spLocks noGrp="1"/>
          </p:cNvSpPr>
          <p:nvPr>
            <p:ph type="sldNum" sz="quarter" idx="12"/>
          </p:nvPr>
        </p:nvSpPr>
        <p:spPr/>
        <p:txBody>
          <a:bodyPr/>
          <a:lstStyle/>
          <a:p>
            <a:fld id="{81118C7B-98AB-449A-8A07-D4B6B3875F9B}" type="slidenum">
              <a:rPr lang="en-US" smtClean="0"/>
              <a:pPr/>
              <a:t>71</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sz="quarter" idx="1"/>
          </p:nvPr>
        </p:nvSpPr>
        <p:spPr>
          <a:xfrm>
            <a:off x="457200" y="685800"/>
            <a:ext cx="8229600" cy="5445125"/>
          </a:xfrm>
        </p:spPr>
        <p:txBody>
          <a:bodyPr/>
          <a:lstStyle/>
          <a:p>
            <a:pPr marL="609600" indent="-609600" algn="just" eaLnBrk="1" hangingPunct="1">
              <a:buClr>
                <a:schemeClr val="hlink"/>
              </a:buClr>
              <a:buSzTx/>
              <a:buFontTx/>
              <a:buAutoNum type="arabicPeriod" startAt="2"/>
            </a:pPr>
            <a:r>
              <a:rPr lang="en-US" sz="3600" b="1" dirty="0" smtClean="0">
                <a:solidFill>
                  <a:srgbClr val="000099"/>
                </a:solidFill>
                <a:latin typeface="Times New Roman" pitchFamily="18" charset="0"/>
              </a:rPr>
              <a:t>Improved background for choosing appropriate languages</a:t>
            </a:r>
          </a:p>
          <a:p>
            <a:pPr marL="609600" indent="-609600" algn="just" eaLnBrk="1" hangingPunct="1">
              <a:buClr>
                <a:schemeClr val="hlink"/>
              </a:buClr>
              <a:buSzTx/>
              <a:buNone/>
            </a:pPr>
            <a:endParaRPr lang="en-US" sz="3600" dirty="0" smtClean="0">
              <a:solidFill>
                <a:schemeClr val="hlink"/>
              </a:solidFill>
              <a:latin typeface="Times New Roman" pitchFamily="18" charset="0"/>
            </a:endParaRPr>
          </a:p>
          <a:p>
            <a:pPr marL="609600" indent="-609600" algn="just" eaLnBrk="1" hangingPunct="1">
              <a:lnSpc>
                <a:spcPct val="150000"/>
              </a:lnSpc>
              <a:buClr>
                <a:schemeClr val="hlink"/>
              </a:buClr>
              <a:buSzTx/>
              <a:buFont typeface="Wingdings" pitchFamily="2" charset="2"/>
              <a:buChar char="q"/>
            </a:pPr>
            <a:r>
              <a:rPr lang="en-US" sz="2800" dirty="0" smtClean="0">
                <a:latin typeface="Times New Roman" pitchFamily="18" charset="0"/>
              </a:rPr>
              <a:t>Allow the choice of just the right language for a particular project, thereby reducing the required coding effort.</a:t>
            </a:r>
          </a:p>
          <a:p>
            <a:pPr marL="609600" indent="-609600" algn="just" eaLnBrk="1" hangingPunct="1">
              <a:lnSpc>
                <a:spcPct val="150000"/>
              </a:lnSpc>
              <a:buClr>
                <a:schemeClr val="hlink"/>
              </a:buClr>
              <a:buSzTx/>
              <a:buFont typeface="Wingdings" pitchFamily="2" charset="2"/>
              <a:buChar char="q"/>
            </a:pPr>
            <a:r>
              <a:rPr lang="en-US" sz="2800" dirty="0" smtClean="0">
                <a:latin typeface="Times New Roman" pitchFamily="18" charset="0"/>
              </a:rPr>
              <a:t>Example how data is going to stored in array?</a:t>
            </a:r>
          </a:p>
          <a:p>
            <a:pPr marL="609600" indent="-609600" eaLnBrk="1" hangingPunct="1">
              <a:buFont typeface="Wingdings" pitchFamily="2" charset="2"/>
              <a:buNone/>
            </a:pPr>
            <a:endParaRPr lang="en-US" sz="3600" dirty="0" smtClean="0">
              <a:latin typeface="Times New Roman" pitchFamily="18" charset="0"/>
            </a:endParaRPr>
          </a:p>
        </p:txBody>
      </p:sp>
      <p:sp>
        <p:nvSpPr>
          <p:cNvPr id="3" name="Slide Number Placeholder 2"/>
          <p:cNvSpPr>
            <a:spLocks noGrp="1"/>
          </p:cNvSpPr>
          <p:nvPr>
            <p:ph type="sldNum" sz="quarter" idx="12"/>
          </p:nvPr>
        </p:nvSpPr>
        <p:spPr/>
        <p:txBody>
          <a:bodyPr/>
          <a:lstStyle/>
          <a:p>
            <a:fld id="{81118C7B-98AB-449A-8A07-D4B6B3875F9B}" type="slidenum">
              <a:rPr lang="en-US" smtClean="0"/>
              <a:pPr/>
              <a:t>72</a:t>
            </a:fld>
            <a:endParaRPr lang="en-US"/>
          </a:p>
        </p:txBody>
      </p:sp>
      <p:sp>
        <p:nvSpPr>
          <p:cNvPr id="4" name="Footer Placeholder 3"/>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sz="quarter" idx="1"/>
          </p:nvPr>
        </p:nvSpPr>
        <p:spPr>
          <a:xfrm>
            <a:off x="457200" y="533400"/>
            <a:ext cx="8229600" cy="5333936"/>
          </a:xfrm>
        </p:spPr>
        <p:txBody>
          <a:bodyPr/>
          <a:lstStyle/>
          <a:p>
            <a:pPr marL="609600" indent="-609600" algn="just">
              <a:lnSpc>
                <a:spcPct val="80000"/>
              </a:lnSpc>
              <a:buClr>
                <a:schemeClr val="hlink"/>
              </a:buClr>
              <a:buSzTx/>
              <a:buFontTx/>
              <a:buAutoNum type="arabicPeriod" startAt="2"/>
            </a:pPr>
            <a:r>
              <a:rPr lang="en-US" sz="3600" b="1" dirty="0" smtClean="0">
                <a:solidFill>
                  <a:srgbClr val="000099"/>
                </a:solidFill>
                <a:latin typeface="Times New Roman" pitchFamily="18" charset="0"/>
              </a:rPr>
              <a:t>Increased ability to learn new languages</a:t>
            </a:r>
          </a:p>
          <a:p>
            <a:pPr marL="571500" indent="-571500" eaLnBrk="1" hangingPunct="1">
              <a:lnSpc>
                <a:spcPct val="80000"/>
              </a:lnSpc>
              <a:buClr>
                <a:schemeClr val="hlink"/>
              </a:buClr>
              <a:buSzTx/>
              <a:buNone/>
            </a:pPr>
            <a:endParaRPr lang="en-US" sz="3600" dirty="0" smtClean="0">
              <a:solidFill>
                <a:schemeClr val="hlink"/>
              </a:solidFill>
              <a:latin typeface="Times New Roman" pitchFamily="18" charset="0"/>
            </a:endParaRPr>
          </a:p>
          <a:p>
            <a:pPr marL="571500" indent="-571500" eaLnBrk="1" hangingPunct="1">
              <a:lnSpc>
                <a:spcPct val="150000"/>
              </a:lnSpc>
              <a:buClr>
                <a:schemeClr val="hlink"/>
              </a:buClr>
              <a:buSzTx/>
              <a:buFont typeface="Wingdings" pitchFamily="2" charset="2"/>
              <a:buChar char="§"/>
            </a:pPr>
            <a:r>
              <a:rPr lang="en-US" sz="2800" dirty="0" smtClean="0">
                <a:latin typeface="Times New Roman" pitchFamily="18" charset="0"/>
              </a:rPr>
              <a:t>A thorough knowledge of a variety of programming language constructs and implementation techniques allows the programmer to learn a new programming language more easily when the need arises.</a:t>
            </a:r>
          </a:p>
          <a:p>
            <a:pPr marL="571500" indent="-571500" eaLnBrk="1" hangingPunct="1">
              <a:lnSpc>
                <a:spcPct val="80000"/>
              </a:lnSpc>
              <a:buFont typeface="Wingdings" pitchFamily="2" charset="2"/>
              <a:buNone/>
            </a:pPr>
            <a:endParaRPr lang="en-US" sz="3600" dirty="0" smtClean="0">
              <a:solidFill>
                <a:schemeClr val="hlink"/>
              </a:solidFill>
              <a:latin typeface="Times New Roman" pitchFamily="18" charset="0"/>
            </a:endParaRPr>
          </a:p>
        </p:txBody>
      </p:sp>
      <p:sp>
        <p:nvSpPr>
          <p:cNvPr id="3" name="Slide Number Placeholder 2"/>
          <p:cNvSpPr>
            <a:spLocks noGrp="1"/>
          </p:cNvSpPr>
          <p:nvPr>
            <p:ph type="sldNum" sz="quarter" idx="12"/>
          </p:nvPr>
        </p:nvSpPr>
        <p:spPr/>
        <p:txBody>
          <a:bodyPr/>
          <a:lstStyle/>
          <a:p>
            <a:fld id="{81118C7B-98AB-449A-8A07-D4B6B3875F9B}" type="slidenum">
              <a:rPr lang="en-US" smtClean="0"/>
              <a:pPr/>
              <a:t>73</a:t>
            </a:fld>
            <a:endParaRPr lang="en-US"/>
          </a:p>
        </p:txBody>
      </p:sp>
      <p:sp>
        <p:nvSpPr>
          <p:cNvPr id="4" name="Footer Placeholder 3"/>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sz="quarter" idx="1"/>
          </p:nvPr>
        </p:nvSpPr>
        <p:spPr>
          <a:xfrm>
            <a:off x="457200" y="381000"/>
            <a:ext cx="8229600" cy="5638800"/>
          </a:xfrm>
        </p:spPr>
        <p:txBody>
          <a:bodyPr>
            <a:normAutofit fontScale="92500" lnSpcReduction="10000"/>
          </a:bodyPr>
          <a:lstStyle/>
          <a:p>
            <a:pPr marL="609600" indent="-609600" algn="just">
              <a:lnSpc>
                <a:spcPct val="90000"/>
              </a:lnSpc>
              <a:buClr>
                <a:schemeClr val="hlink"/>
              </a:buClr>
              <a:buSzTx/>
              <a:buNone/>
            </a:pPr>
            <a:r>
              <a:rPr lang="en-US" sz="3900" b="1" dirty="0" smtClean="0">
                <a:solidFill>
                  <a:srgbClr val="000099"/>
                </a:solidFill>
                <a:latin typeface="Times New Roman" pitchFamily="18" charset="0"/>
              </a:rPr>
              <a:t>3. Better understanding of the significance of implementation.  </a:t>
            </a:r>
            <a:r>
              <a:rPr lang="en-US" sz="3900" b="1" dirty="0" smtClean="0">
                <a:solidFill>
                  <a:srgbClr val="FF0000"/>
                </a:solidFill>
                <a:latin typeface="Times New Roman" pitchFamily="18" charset="0"/>
              </a:rPr>
              <a:t>OR</a:t>
            </a:r>
          </a:p>
          <a:p>
            <a:pPr marL="609600" indent="-609600" algn="just">
              <a:lnSpc>
                <a:spcPct val="90000"/>
              </a:lnSpc>
              <a:buClr>
                <a:schemeClr val="hlink"/>
              </a:buClr>
              <a:buSzTx/>
              <a:buNone/>
            </a:pPr>
            <a:r>
              <a:rPr lang="en-US" sz="3900" b="1" dirty="0" smtClean="0">
                <a:solidFill>
                  <a:srgbClr val="000099"/>
                </a:solidFill>
                <a:latin typeface="Times New Roman" pitchFamily="18" charset="0"/>
              </a:rPr>
              <a:t>    To improve your use of your existing programming language:</a:t>
            </a:r>
          </a:p>
          <a:p>
            <a:pPr marL="571500" indent="-571500" algn="just" eaLnBrk="1" hangingPunct="1">
              <a:buClr>
                <a:schemeClr val="hlink"/>
              </a:buClr>
              <a:buSzTx/>
              <a:buNone/>
            </a:pPr>
            <a:endParaRPr lang="en-US" sz="2800" dirty="0" smtClean="0">
              <a:latin typeface="Times New Roman" pitchFamily="18" charset="0"/>
            </a:endParaRPr>
          </a:p>
          <a:p>
            <a:pPr marL="571500" indent="-571500" algn="just" eaLnBrk="1" hangingPunct="1">
              <a:lnSpc>
                <a:spcPct val="150000"/>
              </a:lnSpc>
              <a:buClr>
                <a:schemeClr val="hlink"/>
              </a:buClr>
              <a:buSzTx/>
              <a:buFont typeface="Wingdings" pitchFamily="2" charset="2"/>
              <a:buChar char="§"/>
            </a:pPr>
            <a:r>
              <a:rPr lang="en-US" sz="2800" dirty="0" smtClean="0">
                <a:latin typeface="Times New Roman" pitchFamily="18" charset="0"/>
              </a:rPr>
              <a:t>Implementation issue allows us to visualize </a:t>
            </a:r>
            <a:r>
              <a:rPr lang="en-US" sz="2800" b="1" dirty="0" smtClean="0">
                <a:latin typeface="Times New Roman" pitchFamily="18" charset="0"/>
              </a:rPr>
              <a:t>how a computer executes </a:t>
            </a:r>
            <a:r>
              <a:rPr lang="en-US" sz="2800" dirty="0" smtClean="0">
                <a:latin typeface="Times New Roman" pitchFamily="18" charset="0"/>
              </a:rPr>
              <a:t>various language constructs.</a:t>
            </a:r>
          </a:p>
          <a:p>
            <a:pPr marL="571500" indent="-571500" algn="just" eaLnBrk="1" hangingPunct="1">
              <a:lnSpc>
                <a:spcPct val="150000"/>
              </a:lnSpc>
              <a:buClr>
                <a:schemeClr val="hlink"/>
              </a:buClr>
              <a:buSzTx/>
              <a:buFont typeface="Wingdings" pitchFamily="2" charset="2"/>
              <a:buChar char="§"/>
            </a:pPr>
            <a:r>
              <a:rPr lang="en-US" sz="2800" dirty="0" smtClean="0">
                <a:latin typeface="Times New Roman" pitchFamily="18" charset="0"/>
              </a:rPr>
              <a:t>This in turn fosters an understanding of the </a:t>
            </a:r>
            <a:r>
              <a:rPr lang="en-US" sz="2800" b="1" dirty="0" smtClean="0">
                <a:latin typeface="Times New Roman" pitchFamily="18" charset="0"/>
              </a:rPr>
              <a:t>relative efficiency </a:t>
            </a:r>
            <a:r>
              <a:rPr lang="en-US" sz="2800" dirty="0" smtClean="0">
                <a:latin typeface="Times New Roman" pitchFamily="18" charset="0"/>
              </a:rPr>
              <a:t>of alternative constructs that may be chosen for a program</a:t>
            </a:r>
            <a:r>
              <a:rPr lang="en-US" sz="3600" dirty="0" smtClean="0">
                <a:latin typeface="Times New Roman" pitchFamily="18" charset="0"/>
              </a:rPr>
              <a:t>.</a:t>
            </a:r>
          </a:p>
        </p:txBody>
      </p:sp>
      <p:sp>
        <p:nvSpPr>
          <p:cNvPr id="3" name="Slide Number Placeholder 2"/>
          <p:cNvSpPr>
            <a:spLocks noGrp="1"/>
          </p:cNvSpPr>
          <p:nvPr>
            <p:ph type="sldNum" sz="quarter" idx="12"/>
          </p:nvPr>
        </p:nvSpPr>
        <p:spPr/>
        <p:txBody>
          <a:bodyPr/>
          <a:lstStyle/>
          <a:p>
            <a:fld id="{81118C7B-98AB-449A-8A07-D4B6B3875F9B}" type="slidenum">
              <a:rPr lang="en-US" smtClean="0"/>
              <a:pPr/>
              <a:t>74</a:t>
            </a:fld>
            <a:endParaRPr lang="en-US"/>
          </a:p>
        </p:txBody>
      </p:sp>
      <p:sp>
        <p:nvSpPr>
          <p:cNvPr id="4" name="Footer Placeholder 3"/>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sz="quarter" idx="1"/>
          </p:nvPr>
        </p:nvSpPr>
        <p:spPr>
          <a:xfrm>
            <a:off x="457200" y="457200"/>
            <a:ext cx="8229600" cy="5668963"/>
          </a:xfrm>
        </p:spPr>
        <p:txBody>
          <a:bodyPr/>
          <a:lstStyle/>
          <a:p>
            <a:pPr marL="609600" indent="-609600" algn="just" eaLnBrk="1" hangingPunct="1">
              <a:lnSpc>
                <a:spcPct val="90000"/>
              </a:lnSpc>
              <a:buClr>
                <a:schemeClr val="hlink"/>
              </a:buClr>
              <a:buSzTx/>
              <a:buFontTx/>
              <a:buAutoNum type="arabicPeriod" startAt="5"/>
            </a:pPr>
            <a:r>
              <a:rPr lang="en-US" sz="3600" b="1" dirty="0" smtClean="0">
                <a:solidFill>
                  <a:srgbClr val="000099"/>
                </a:solidFill>
                <a:latin typeface="Times New Roman" pitchFamily="18" charset="0"/>
              </a:rPr>
              <a:t>Increased ability to design new languages:</a:t>
            </a:r>
          </a:p>
          <a:p>
            <a:pPr marL="609600" indent="-609600" algn="just" eaLnBrk="1" hangingPunct="1">
              <a:lnSpc>
                <a:spcPct val="90000"/>
              </a:lnSpc>
              <a:buClr>
                <a:schemeClr val="hlink"/>
              </a:buClr>
              <a:buSzTx/>
              <a:buNone/>
            </a:pPr>
            <a:endParaRPr lang="en-US" sz="3600" dirty="0" smtClean="0">
              <a:solidFill>
                <a:schemeClr val="hlink"/>
              </a:solidFill>
              <a:latin typeface="Times New Roman" pitchFamily="18" charset="0"/>
            </a:endParaRPr>
          </a:p>
          <a:p>
            <a:pPr marL="609600" indent="-609600" algn="just" eaLnBrk="1" hangingPunct="1">
              <a:lnSpc>
                <a:spcPct val="150000"/>
              </a:lnSpc>
              <a:buClr>
                <a:schemeClr val="hlink"/>
              </a:buClr>
              <a:buSzTx/>
              <a:buFont typeface="Wingdings" pitchFamily="2" charset="2"/>
              <a:buChar char="§"/>
            </a:pPr>
            <a:r>
              <a:rPr lang="en-US" sz="2800" dirty="0" smtClean="0">
                <a:latin typeface="Times New Roman" pitchFamily="18" charset="0"/>
              </a:rPr>
              <a:t>Many languages are based on C or Pascal as implementation models. </a:t>
            </a:r>
          </a:p>
          <a:p>
            <a:pPr marL="609600" indent="-609600" algn="just" eaLnBrk="1" hangingPunct="1">
              <a:lnSpc>
                <a:spcPct val="150000"/>
              </a:lnSpc>
              <a:buClr>
                <a:schemeClr val="hlink"/>
              </a:buClr>
              <a:buSzTx/>
              <a:buFont typeface="Wingdings" pitchFamily="2" charset="2"/>
              <a:buChar char="§"/>
            </a:pPr>
            <a:r>
              <a:rPr lang="en-US" sz="2800" dirty="0" smtClean="0">
                <a:latin typeface="Times New Roman" pitchFamily="18" charset="0"/>
              </a:rPr>
              <a:t>This aspect of program design is simplified if the programmer is </a:t>
            </a:r>
            <a:r>
              <a:rPr lang="en-US" sz="2800" b="1" dirty="0" smtClean="0">
                <a:latin typeface="Times New Roman" pitchFamily="18" charset="0"/>
              </a:rPr>
              <a:t>familiar with a variety of constructs and implementation methods </a:t>
            </a:r>
            <a:r>
              <a:rPr lang="en-US" sz="2800" dirty="0" smtClean="0">
                <a:latin typeface="Times New Roman" pitchFamily="18" charset="0"/>
              </a:rPr>
              <a:t>from ordinary programming languages.</a:t>
            </a:r>
          </a:p>
          <a:p>
            <a:pPr marL="609600" indent="-609600" eaLnBrk="1" hangingPunct="1">
              <a:lnSpc>
                <a:spcPct val="90000"/>
              </a:lnSpc>
              <a:buClr>
                <a:schemeClr val="hlink"/>
              </a:buClr>
              <a:buSzTx/>
              <a:buFontTx/>
              <a:buNone/>
            </a:pPr>
            <a:endParaRPr lang="en-US" sz="3600" dirty="0" smtClean="0">
              <a:solidFill>
                <a:schemeClr val="hlink"/>
              </a:solidFill>
              <a:latin typeface="Times New Roman" pitchFamily="18" charset="0"/>
            </a:endParaRPr>
          </a:p>
        </p:txBody>
      </p:sp>
      <p:sp>
        <p:nvSpPr>
          <p:cNvPr id="3" name="Slide Number Placeholder 2"/>
          <p:cNvSpPr>
            <a:spLocks noGrp="1"/>
          </p:cNvSpPr>
          <p:nvPr>
            <p:ph type="sldNum" sz="quarter" idx="12"/>
          </p:nvPr>
        </p:nvSpPr>
        <p:spPr/>
        <p:txBody>
          <a:bodyPr/>
          <a:lstStyle/>
          <a:p>
            <a:fld id="{81118C7B-98AB-449A-8A07-D4B6B3875F9B}" type="slidenum">
              <a:rPr lang="en-US" smtClean="0"/>
              <a:pPr/>
              <a:t>75</a:t>
            </a:fld>
            <a:endParaRPr lang="en-US"/>
          </a:p>
        </p:txBody>
      </p:sp>
      <p:sp>
        <p:nvSpPr>
          <p:cNvPr id="4" name="Footer Placeholder 3"/>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sz="quarter" idx="1"/>
          </p:nvPr>
        </p:nvSpPr>
        <p:spPr>
          <a:xfrm>
            <a:off x="457200" y="457200"/>
            <a:ext cx="8229600" cy="5673725"/>
          </a:xfrm>
        </p:spPr>
        <p:txBody>
          <a:bodyPr/>
          <a:lstStyle/>
          <a:p>
            <a:pPr marL="571500" indent="-571500" algn="just" eaLnBrk="1" hangingPunct="1">
              <a:lnSpc>
                <a:spcPct val="90000"/>
              </a:lnSpc>
              <a:buClr>
                <a:schemeClr val="hlink"/>
              </a:buClr>
              <a:buSzTx/>
              <a:buFontTx/>
              <a:buAutoNum type="arabicPeriod" startAt="6"/>
            </a:pPr>
            <a:r>
              <a:rPr lang="en-US" sz="3600" b="1" dirty="0" smtClean="0">
                <a:solidFill>
                  <a:srgbClr val="000099"/>
                </a:solidFill>
                <a:latin typeface="Times New Roman" pitchFamily="18" charset="0"/>
              </a:rPr>
              <a:t>To improve your ability to develop effective algorithms</a:t>
            </a:r>
          </a:p>
          <a:p>
            <a:pPr marL="571500" indent="-571500" algn="just" eaLnBrk="1" hangingPunct="1">
              <a:lnSpc>
                <a:spcPct val="150000"/>
              </a:lnSpc>
              <a:buClr>
                <a:schemeClr val="hlink"/>
              </a:buClr>
              <a:buFont typeface="Wingdings" pitchFamily="2" charset="2"/>
              <a:buChar char="q"/>
            </a:pPr>
            <a:r>
              <a:rPr lang="en-US" sz="2800" dirty="0" smtClean="0">
                <a:latin typeface="Times New Roman" pitchFamily="18" charset="0"/>
              </a:rPr>
              <a:t>Allows the programmer to understand the relative cost of feature in a particular language and from this understanding to determine whether its use is warranted in a particular programming situation</a:t>
            </a:r>
            <a:r>
              <a:rPr lang="en-US" sz="2800" dirty="0" smtClean="0">
                <a:solidFill>
                  <a:srgbClr val="00B050"/>
                </a:solidFill>
                <a:latin typeface="Times New Roman" pitchFamily="18" charset="0"/>
              </a:rPr>
              <a:t>.</a:t>
            </a:r>
          </a:p>
          <a:p>
            <a:pPr marL="571500" indent="-571500" algn="just" eaLnBrk="1" hangingPunct="1">
              <a:lnSpc>
                <a:spcPct val="90000"/>
              </a:lnSpc>
            </a:pPr>
            <a:endParaRPr lang="en-US" sz="3600" dirty="0" smtClean="0">
              <a:solidFill>
                <a:srgbClr val="00B050"/>
              </a:solidFill>
              <a:latin typeface="Times New Roman" pitchFamily="18" charset="0"/>
            </a:endParaRPr>
          </a:p>
        </p:txBody>
      </p:sp>
      <p:sp>
        <p:nvSpPr>
          <p:cNvPr id="3" name="Slide Number Placeholder 2"/>
          <p:cNvSpPr>
            <a:spLocks noGrp="1"/>
          </p:cNvSpPr>
          <p:nvPr>
            <p:ph type="sldNum" sz="quarter" idx="12"/>
          </p:nvPr>
        </p:nvSpPr>
        <p:spPr/>
        <p:txBody>
          <a:bodyPr/>
          <a:lstStyle/>
          <a:p>
            <a:fld id="{81118C7B-98AB-449A-8A07-D4B6B3875F9B}" type="slidenum">
              <a:rPr lang="en-US" smtClean="0"/>
              <a:pPr/>
              <a:t>76</a:t>
            </a:fld>
            <a:endParaRPr lang="en-US"/>
          </a:p>
        </p:txBody>
      </p:sp>
      <p:sp>
        <p:nvSpPr>
          <p:cNvPr id="4" name="Footer Placeholder 3"/>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sz="quarter" idx="1"/>
          </p:nvPr>
        </p:nvSpPr>
        <p:spPr>
          <a:xfrm>
            <a:off x="457200" y="533400"/>
            <a:ext cx="8229600" cy="5597525"/>
          </a:xfrm>
        </p:spPr>
        <p:txBody>
          <a:bodyPr/>
          <a:lstStyle/>
          <a:p>
            <a:pPr marL="571500" indent="-571500" algn="just">
              <a:lnSpc>
                <a:spcPct val="90000"/>
              </a:lnSpc>
              <a:buClr>
                <a:schemeClr val="hlink"/>
              </a:buClr>
              <a:buSzTx/>
              <a:buFontTx/>
              <a:buAutoNum type="arabicPeriod" startAt="6"/>
            </a:pPr>
            <a:r>
              <a:rPr lang="en-US" sz="3600" b="1" dirty="0" smtClean="0">
                <a:solidFill>
                  <a:srgbClr val="000099"/>
                </a:solidFill>
                <a:latin typeface="Times New Roman" pitchFamily="18" charset="0"/>
              </a:rPr>
              <a:t>To increase your vocabulary of useful programming constructs.</a:t>
            </a:r>
          </a:p>
          <a:p>
            <a:pPr marL="571500" indent="-571500" algn="just" eaLnBrk="1" hangingPunct="1">
              <a:buClr>
                <a:schemeClr val="hlink"/>
              </a:buClr>
              <a:buSzTx/>
              <a:buNone/>
            </a:pPr>
            <a:endParaRPr lang="en-US" sz="3600" dirty="0" smtClean="0">
              <a:solidFill>
                <a:schemeClr val="hlink"/>
              </a:solidFill>
              <a:latin typeface="Times New Roman" pitchFamily="18" charset="0"/>
            </a:endParaRPr>
          </a:p>
          <a:p>
            <a:pPr marL="571500" indent="-571500" algn="just" eaLnBrk="1" hangingPunct="1">
              <a:lnSpc>
                <a:spcPct val="150000"/>
              </a:lnSpc>
              <a:buClr>
                <a:schemeClr val="hlink"/>
              </a:buClr>
              <a:buSzTx/>
              <a:buFont typeface="Wingdings" pitchFamily="2" charset="2"/>
              <a:buChar char="§"/>
            </a:pPr>
            <a:r>
              <a:rPr lang="en-US" sz="2800" dirty="0" smtClean="0">
                <a:latin typeface="Times New Roman" pitchFamily="18" charset="0"/>
              </a:rPr>
              <a:t>Familiarity with a single programming language tends to have </a:t>
            </a:r>
            <a:r>
              <a:rPr lang="en-US" sz="2800" b="1" dirty="0" smtClean="0">
                <a:latin typeface="Times New Roman" pitchFamily="18" charset="0"/>
              </a:rPr>
              <a:t>a similar constraining effect. </a:t>
            </a:r>
          </a:p>
          <a:p>
            <a:pPr marL="571500" indent="-571500" algn="just" eaLnBrk="1" hangingPunct="1">
              <a:lnSpc>
                <a:spcPct val="150000"/>
              </a:lnSpc>
              <a:buClr>
                <a:schemeClr val="hlink"/>
              </a:buClr>
              <a:buSzTx/>
              <a:buFont typeface="Wingdings" pitchFamily="2" charset="2"/>
              <a:buChar char="§"/>
            </a:pPr>
            <a:r>
              <a:rPr lang="en-US" sz="2800" dirty="0" smtClean="0">
                <a:latin typeface="Times New Roman" pitchFamily="18" charset="0"/>
              </a:rPr>
              <a:t>By studying the constructs provided by a wide range of languages, a programmer </a:t>
            </a:r>
            <a:r>
              <a:rPr lang="en-US" sz="2800" b="1" dirty="0" smtClean="0">
                <a:latin typeface="Times New Roman" pitchFamily="18" charset="0"/>
              </a:rPr>
              <a:t>increases his programming vocabulary</a:t>
            </a:r>
            <a:r>
              <a:rPr lang="en-US" sz="3600" b="1" dirty="0" smtClean="0">
                <a:latin typeface="Times New Roman" pitchFamily="18" charset="0"/>
              </a:rPr>
              <a:t>.</a:t>
            </a:r>
          </a:p>
        </p:txBody>
      </p:sp>
      <p:sp>
        <p:nvSpPr>
          <p:cNvPr id="3" name="Slide Number Placeholder 2"/>
          <p:cNvSpPr>
            <a:spLocks noGrp="1"/>
          </p:cNvSpPr>
          <p:nvPr>
            <p:ph type="sldNum" sz="quarter" idx="12"/>
          </p:nvPr>
        </p:nvSpPr>
        <p:spPr/>
        <p:txBody>
          <a:bodyPr/>
          <a:lstStyle/>
          <a:p>
            <a:fld id="{81118C7B-98AB-449A-8A07-D4B6B3875F9B}" type="slidenum">
              <a:rPr lang="en-US" smtClean="0"/>
              <a:pPr/>
              <a:t>77</a:t>
            </a:fld>
            <a:endParaRPr lang="en-US"/>
          </a:p>
        </p:txBody>
      </p:sp>
      <p:sp>
        <p:nvSpPr>
          <p:cNvPr id="4" name="Footer Placeholder 3"/>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704" y="2590822"/>
            <a:ext cx="7467600" cy="1143000"/>
          </a:xfrm>
        </p:spPr>
        <p:txBody>
          <a:bodyPr/>
          <a:lstStyle/>
          <a:p>
            <a:pPr algn="ctr"/>
            <a:r>
              <a:rPr lang="en-US" dirty="0" smtClean="0">
                <a:solidFill>
                  <a:srgbClr val="000099"/>
                </a:solidFill>
              </a:rPr>
              <a:t>Attributes of Good Programming Language</a:t>
            </a:r>
            <a:endParaRPr lang="en-US" dirty="0">
              <a:solidFill>
                <a:srgbClr val="000099"/>
              </a:solidFill>
            </a:endParaRPr>
          </a:p>
        </p:txBody>
      </p:sp>
      <p:sp>
        <p:nvSpPr>
          <p:cNvPr id="4" name="Slide Number Placeholder 3"/>
          <p:cNvSpPr>
            <a:spLocks noGrp="1"/>
          </p:cNvSpPr>
          <p:nvPr>
            <p:ph type="sldNum" sz="quarter" idx="11"/>
          </p:nvPr>
        </p:nvSpPr>
        <p:spPr/>
        <p:txBody>
          <a:bodyPr/>
          <a:lstStyle/>
          <a:p>
            <a:fld id="{81118C7B-98AB-449A-8A07-D4B6B3875F9B}" type="slidenum">
              <a:rPr lang="en-US" smtClean="0"/>
              <a:pPr/>
              <a:t>78</a:t>
            </a:fld>
            <a:endParaRPr lang="en-US"/>
          </a:p>
        </p:txBody>
      </p:sp>
      <p:sp>
        <p:nvSpPr>
          <p:cNvPr id="3" name="Footer Placeholder 2"/>
          <p:cNvSpPr>
            <a:spLocks noGrp="1"/>
          </p:cNvSpPr>
          <p:nvPr>
            <p:ph type="ftr" sz="quarter" idx="12"/>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normAutofit fontScale="90000"/>
          </a:bodyPr>
          <a:lstStyle/>
          <a:p>
            <a:pPr algn="ctr"/>
            <a:r>
              <a:rPr lang="en-US" b="1" dirty="0" smtClean="0"/>
              <a:t>Important Criteria for good language design/Attribute of good </a:t>
            </a:r>
            <a:r>
              <a:rPr lang="en-US" b="1" dirty="0" err="1" smtClean="0"/>
              <a:t>Prog</a:t>
            </a:r>
            <a:r>
              <a:rPr lang="en-US" b="1" dirty="0" smtClean="0"/>
              <a:t>. Language</a:t>
            </a:r>
          </a:p>
        </p:txBody>
      </p:sp>
      <p:sp>
        <p:nvSpPr>
          <p:cNvPr id="32771" name="Content Placeholder 2"/>
          <p:cNvSpPr>
            <a:spLocks noGrp="1"/>
          </p:cNvSpPr>
          <p:nvPr>
            <p:ph sz="quarter" idx="1"/>
          </p:nvPr>
        </p:nvSpPr>
        <p:spPr>
          <a:xfrm>
            <a:off x="457200" y="1600200"/>
            <a:ext cx="4495800" cy="4530725"/>
          </a:xfrm>
        </p:spPr>
        <p:txBody>
          <a:bodyPr/>
          <a:lstStyle/>
          <a:p>
            <a:r>
              <a:rPr lang="en-US" b="1" dirty="0" err="1" smtClean="0"/>
              <a:t>Writability</a:t>
            </a:r>
            <a:endParaRPr lang="en-US" b="1" dirty="0" smtClean="0"/>
          </a:p>
          <a:p>
            <a:r>
              <a:rPr lang="en-US" b="1" dirty="0" smtClean="0"/>
              <a:t>Readability</a:t>
            </a:r>
          </a:p>
          <a:p>
            <a:pPr lvl="1"/>
            <a:r>
              <a:rPr lang="en-US" b="1" dirty="0" smtClean="0"/>
              <a:t>Overall simplicity</a:t>
            </a:r>
          </a:p>
          <a:p>
            <a:pPr lvl="1"/>
            <a:r>
              <a:rPr lang="en-US" b="1" dirty="0" smtClean="0"/>
              <a:t>Control statement</a:t>
            </a:r>
          </a:p>
          <a:p>
            <a:pPr lvl="1"/>
            <a:r>
              <a:rPr lang="en-US" b="1" dirty="0" smtClean="0"/>
              <a:t>Data types and structure</a:t>
            </a:r>
          </a:p>
          <a:p>
            <a:pPr lvl="1"/>
            <a:r>
              <a:rPr lang="en-US" b="1" dirty="0" smtClean="0"/>
              <a:t>Syntax design</a:t>
            </a:r>
          </a:p>
          <a:p>
            <a:r>
              <a:rPr lang="en-US" b="1" dirty="0" err="1" smtClean="0"/>
              <a:t>Orthogonality</a:t>
            </a:r>
            <a:r>
              <a:rPr lang="en-US" b="1" dirty="0" smtClean="0"/>
              <a:t> </a:t>
            </a:r>
          </a:p>
          <a:p>
            <a:r>
              <a:rPr lang="en-US" b="1" dirty="0" smtClean="0"/>
              <a:t>Reliability</a:t>
            </a:r>
          </a:p>
          <a:p>
            <a:r>
              <a:rPr lang="en-US" b="1" dirty="0" smtClean="0"/>
              <a:t>uniformity</a:t>
            </a:r>
          </a:p>
        </p:txBody>
      </p:sp>
      <p:sp>
        <p:nvSpPr>
          <p:cNvPr id="4" name="Content Placeholder 2"/>
          <p:cNvSpPr txBox="1">
            <a:spLocks/>
          </p:cNvSpPr>
          <p:nvPr/>
        </p:nvSpPr>
        <p:spPr bwMode="auto">
          <a:xfrm>
            <a:off x="5181600" y="1752600"/>
            <a:ext cx="3657600" cy="4495800"/>
          </a:xfrm>
          <a:prstGeom prst="rect">
            <a:avLst/>
          </a:prstGeom>
          <a:noFill/>
          <a:ln w="9525">
            <a:noFill/>
            <a:miter lim="800000"/>
            <a:headEnd/>
            <a:tailEnd/>
          </a:ln>
        </p:spPr>
        <p:txBody>
          <a:bodyPr/>
          <a:lstStyle/>
          <a:p>
            <a:pPr marL="342900" indent="-342900" algn="l" eaLnBrk="0" hangingPunct="0">
              <a:spcBef>
                <a:spcPct val="20000"/>
              </a:spcBef>
              <a:buClr>
                <a:srgbClr val="CC9900"/>
              </a:buClr>
              <a:buSzPct val="65000"/>
              <a:buFont typeface="Wingdings" pitchFamily="2" charset="2"/>
              <a:buChar char="n"/>
              <a:defRPr/>
            </a:pPr>
            <a:r>
              <a:rPr lang="en-US" sz="3000" b="1" kern="0" dirty="0">
                <a:solidFill>
                  <a:srgbClr val="000000"/>
                </a:solidFill>
                <a:latin typeface="Arial"/>
                <a:ea typeface="+mn-ea"/>
              </a:rPr>
              <a:t>Maintainability</a:t>
            </a:r>
          </a:p>
          <a:p>
            <a:pPr marL="342900" indent="-342900" algn="l" eaLnBrk="0" hangingPunct="0">
              <a:spcBef>
                <a:spcPct val="20000"/>
              </a:spcBef>
              <a:buClr>
                <a:srgbClr val="CC9900"/>
              </a:buClr>
              <a:buSzPct val="65000"/>
              <a:buFont typeface="Wingdings" pitchFamily="2" charset="2"/>
              <a:buChar char="n"/>
              <a:defRPr/>
            </a:pPr>
            <a:r>
              <a:rPr lang="en-US" sz="3000" b="1" kern="0" dirty="0">
                <a:solidFill>
                  <a:srgbClr val="000000"/>
                </a:solidFill>
                <a:latin typeface="Arial"/>
                <a:ea typeface="+mn-ea"/>
              </a:rPr>
              <a:t>Standard ability</a:t>
            </a:r>
          </a:p>
          <a:p>
            <a:pPr marL="342900" indent="-342900" algn="l" eaLnBrk="0" hangingPunct="0">
              <a:spcBef>
                <a:spcPct val="20000"/>
              </a:spcBef>
              <a:buClr>
                <a:srgbClr val="CC9900"/>
              </a:buClr>
              <a:buSzPct val="65000"/>
              <a:buFont typeface="Wingdings" pitchFamily="2" charset="2"/>
              <a:buChar char="n"/>
              <a:defRPr/>
            </a:pPr>
            <a:r>
              <a:rPr lang="en-US" sz="3000" b="1" kern="0" dirty="0">
                <a:solidFill>
                  <a:srgbClr val="000000"/>
                </a:solidFill>
                <a:latin typeface="Arial"/>
                <a:ea typeface="+mn-ea"/>
              </a:rPr>
              <a:t>implement ability</a:t>
            </a:r>
          </a:p>
        </p:txBody>
      </p:sp>
      <p:sp>
        <p:nvSpPr>
          <p:cNvPr id="5" name="Slide Number Placeholder 4"/>
          <p:cNvSpPr>
            <a:spLocks noGrp="1"/>
          </p:cNvSpPr>
          <p:nvPr>
            <p:ph type="sldNum" sz="quarter" idx="12"/>
          </p:nvPr>
        </p:nvSpPr>
        <p:spPr/>
        <p:txBody>
          <a:bodyPr/>
          <a:lstStyle/>
          <a:p>
            <a:fld id="{81118C7B-98AB-449A-8A07-D4B6B3875F9B}" type="slidenum">
              <a:rPr lang="en-US" smtClean="0"/>
              <a:pPr/>
              <a:t>79</a:t>
            </a:fld>
            <a:endParaRPr lang="en-US"/>
          </a:p>
        </p:txBody>
      </p:sp>
      <p:sp>
        <p:nvSpPr>
          <p:cNvPr id="6" name="Footer Placeholder 5"/>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224"/>
          </a:xfrm>
        </p:spPr>
        <p:txBody>
          <a:bodyPr/>
          <a:lstStyle/>
          <a:p>
            <a:pPr algn="ctr"/>
            <a:r>
              <a:rPr lang="en-US" dirty="0" smtClean="0">
                <a:solidFill>
                  <a:srgbClr val="000099"/>
                </a:solidFill>
              </a:rPr>
              <a:t>Software Design</a:t>
            </a:r>
            <a:endParaRPr lang="en-US" dirty="0">
              <a:solidFill>
                <a:srgbClr val="000099"/>
              </a:solidFill>
            </a:endParaRPr>
          </a:p>
        </p:txBody>
      </p:sp>
      <p:sp>
        <p:nvSpPr>
          <p:cNvPr id="3" name="Content Placeholder 2"/>
          <p:cNvSpPr>
            <a:spLocks noGrp="1"/>
          </p:cNvSpPr>
          <p:nvPr>
            <p:ph sz="quarter" idx="1"/>
          </p:nvPr>
        </p:nvSpPr>
        <p:spPr>
          <a:xfrm>
            <a:off x="457200" y="1295456"/>
            <a:ext cx="8153294" cy="5178496"/>
          </a:xfrm>
        </p:spPr>
        <p:txBody>
          <a:bodyPr>
            <a:normAutofit lnSpcReduction="10000"/>
          </a:bodyPr>
          <a:lstStyle/>
          <a:p>
            <a:pPr algn="just"/>
            <a:r>
              <a:rPr lang="en-US" dirty="0" smtClean="0"/>
              <a:t>The requirement specifications from first phase are studied in this phase system design is prepared.</a:t>
            </a:r>
          </a:p>
          <a:p>
            <a:pPr algn="just">
              <a:buNone/>
            </a:pPr>
            <a:r>
              <a:rPr lang="en-US" dirty="0" smtClean="0"/>
              <a:t> </a:t>
            </a:r>
          </a:p>
          <a:p>
            <a:pPr algn="just"/>
            <a:r>
              <a:rPr lang="en-US" dirty="0" smtClean="0"/>
              <a:t>System Design helps in specifying </a:t>
            </a:r>
            <a:r>
              <a:rPr lang="en-US" dirty="0" smtClean="0">
                <a:solidFill>
                  <a:srgbClr val="C00000"/>
                </a:solidFill>
              </a:rPr>
              <a:t>hardware and system requirements</a:t>
            </a:r>
            <a:r>
              <a:rPr lang="en-US" dirty="0" smtClean="0"/>
              <a:t> and also helps in defining </a:t>
            </a:r>
            <a:r>
              <a:rPr lang="en-US" dirty="0" smtClean="0">
                <a:solidFill>
                  <a:srgbClr val="C00000"/>
                </a:solidFill>
              </a:rPr>
              <a:t>overall system architecture</a:t>
            </a:r>
            <a:r>
              <a:rPr lang="en-US" dirty="0" smtClean="0"/>
              <a:t>.</a:t>
            </a:r>
          </a:p>
          <a:p>
            <a:pPr algn="just"/>
            <a:r>
              <a:rPr lang="en-US" dirty="0" smtClean="0"/>
              <a:t>Making distinction between </a:t>
            </a:r>
            <a:r>
              <a:rPr lang="en-US" dirty="0" smtClean="0">
                <a:solidFill>
                  <a:srgbClr val="000099"/>
                </a:solidFill>
              </a:rPr>
              <a:t>What the problem and how to solve problem.</a:t>
            </a:r>
          </a:p>
          <a:p>
            <a:pPr algn="just"/>
            <a:r>
              <a:rPr lang="en-US" dirty="0" smtClean="0"/>
              <a:t>To provide decomposition into modules that will meet stated requirements.</a:t>
            </a:r>
          </a:p>
          <a:p>
            <a:pPr algn="just"/>
            <a:r>
              <a:rPr lang="en-US" dirty="0" smtClean="0"/>
              <a:t>Design method followed affects the </a:t>
            </a:r>
            <a:r>
              <a:rPr lang="en-US" dirty="0" smtClean="0">
                <a:solidFill>
                  <a:srgbClr val="C00000"/>
                </a:solidFill>
              </a:rPr>
              <a:t>quality of application  and also choice of PL to be used</a:t>
            </a:r>
            <a:r>
              <a:rPr lang="en-US" dirty="0" smtClean="0"/>
              <a:t>.</a:t>
            </a:r>
          </a:p>
          <a:p>
            <a:pPr algn="just"/>
            <a:endParaRPr lang="en-US" dirty="0" smtClean="0"/>
          </a:p>
          <a:p>
            <a:pPr algn="just"/>
            <a:endParaRPr lang="en-US" dirty="0" smtClean="0"/>
          </a:p>
          <a:p>
            <a:pPr algn="just"/>
            <a:endParaRPr lang="en-US" dirty="0"/>
          </a:p>
        </p:txBody>
      </p:sp>
      <p:sp>
        <p:nvSpPr>
          <p:cNvPr id="4" name="Slide Number Placeholder 3"/>
          <p:cNvSpPr>
            <a:spLocks noGrp="1"/>
          </p:cNvSpPr>
          <p:nvPr>
            <p:ph type="sldNum" sz="quarter" idx="12"/>
          </p:nvPr>
        </p:nvSpPr>
        <p:spPr/>
        <p:txBody>
          <a:bodyPr/>
          <a:lstStyle/>
          <a:p>
            <a:fld id="{81118C7B-98AB-449A-8A07-D4B6B3875F9B}" type="slidenum">
              <a:rPr lang="en-US" smtClean="0"/>
              <a:pPr/>
              <a:t>8</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868422"/>
          </a:xfrm>
        </p:spPr>
        <p:txBody>
          <a:bodyPr/>
          <a:lstStyle/>
          <a:p>
            <a:r>
              <a:rPr lang="en-US" b="1" dirty="0" smtClean="0">
                <a:solidFill>
                  <a:schemeClr val="tx1"/>
                </a:solidFill>
              </a:rPr>
              <a:t>Programming language Qualities</a:t>
            </a:r>
            <a:endParaRPr lang="en-US" b="1" dirty="0">
              <a:solidFill>
                <a:schemeClr val="tx1"/>
              </a:solidFill>
            </a:endParaRPr>
          </a:p>
        </p:txBody>
      </p:sp>
      <p:sp>
        <p:nvSpPr>
          <p:cNvPr id="3" name="Content Placeholder 2"/>
          <p:cNvSpPr>
            <a:spLocks noGrp="1"/>
          </p:cNvSpPr>
          <p:nvPr>
            <p:ph sz="quarter" idx="1"/>
          </p:nvPr>
        </p:nvSpPr>
        <p:spPr>
          <a:xfrm>
            <a:off x="457200" y="1676446"/>
            <a:ext cx="8077096" cy="4797506"/>
          </a:xfrm>
        </p:spPr>
        <p:txBody>
          <a:bodyPr/>
          <a:lstStyle/>
          <a:p>
            <a:pPr>
              <a:lnSpc>
                <a:spcPct val="200000"/>
              </a:lnSpc>
            </a:pPr>
            <a:r>
              <a:rPr lang="en-US" dirty="0" smtClean="0"/>
              <a:t>As quality of language must be related to quality of software …</a:t>
            </a:r>
          </a:p>
          <a:p>
            <a:pPr marL="457200" indent="-457200">
              <a:lnSpc>
                <a:spcPct val="200000"/>
              </a:lnSpc>
              <a:buAutoNum type="arabicPeriod"/>
            </a:pPr>
            <a:r>
              <a:rPr lang="en-US" b="1" dirty="0" smtClean="0">
                <a:solidFill>
                  <a:srgbClr val="006600"/>
                </a:solidFill>
              </a:rPr>
              <a:t>Reliability</a:t>
            </a:r>
            <a:r>
              <a:rPr lang="en-US" b="1" dirty="0" smtClean="0">
                <a:solidFill>
                  <a:srgbClr val="000099"/>
                </a:solidFill>
              </a:rPr>
              <a:t> </a:t>
            </a:r>
            <a:r>
              <a:rPr lang="en-US" dirty="0" smtClean="0"/>
              <a:t>: Software must be Reliable.</a:t>
            </a:r>
          </a:p>
          <a:p>
            <a:pPr marL="457200" indent="-457200">
              <a:lnSpc>
                <a:spcPct val="200000"/>
              </a:lnSpc>
              <a:buAutoNum type="arabicPeriod"/>
            </a:pPr>
            <a:r>
              <a:rPr lang="en-US" b="1" dirty="0" smtClean="0">
                <a:solidFill>
                  <a:srgbClr val="006600"/>
                </a:solidFill>
              </a:rPr>
              <a:t>Maintainability </a:t>
            </a:r>
            <a:r>
              <a:rPr lang="en-US" dirty="0" smtClean="0"/>
              <a:t>: Software must be maintainable.</a:t>
            </a:r>
          </a:p>
          <a:p>
            <a:pPr marL="457200" indent="-457200">
              <a:lnSpc>
                <a:spcPct val="200000"/>
              </a:lnSpc>
              <a:buAutoNum type="arabicPeriod"/>
            </a:pPr>
            <a:r>
              <a:rPr lang="en-US" b="1" dirty="0" smtClean="0">
                <a:solidFill>
                  <a:srgbClr val="006600"/>
                </a:solidFill>
              </a:rPr>
              <a:t>Efficiency</a:t>
            </a:r>
            <a:r>
              <a:rPr lang="en-US" dirty="0" smtClean="0"/>
              <a:t> : Software must execute efficiently.</a:t>
            </a:r>
          </a:p>
          <a:p>
            <a:pPr marL="457200" indent="-457200">
              <a:buNone/>
            </a:pPr>
            <a:endParaRPr lang="en-US" dirty="0"/>
          </a:p>
        </p:txBody>
      </p:sp>
      <p:sp>
        <p:nvSpPr>
          <p:cNvPr id="4" name="Slide Number Placeholder 3"/>
          <p:cNvSpPr>
            <a:spLocks noGrp="1"/>
          </p:cNvSpPr>
          <p:nvPr>
            <p:ph type="sldNum" sz="quarter" idx="12"/>
          </p:nvPr>
        </p:nvSpPr>
        <p:spPr/>
        <p:txBody>
          <a:bodyPr/>
          <a:lstStyle/>
          <a:p>
            <a:fld id="{81118C7B-98AB-449A-8A07-D4B6B3875F9B}" type="slidenum">
              <a:rPr lang="en-US" smtClean="0"/>
              <a:pPr/>
              <a:t>80</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0" y="0"/>
            <a:ext cx="8839196" cy="990664"/>
          </a:xfrm>
        </p:spPr>
        <p:txBody>
          <a:bodyPr>
            <a:noAutofit/>
          </a:bodyPr>
          <a:lstStyle/>
          <a:p>
            <a:pPr algn="ctr" eaLnBrk="1" hangingPunct="1"/>
            <a:r>
              <a:rPr lang="en-US" sz="2800" b="1" dirty="0" smtClean="0">
                <a:solidFill>
                  <a:srgbClr val="000099"/>
                </a:solidFill>
                <a:latin typeface="Times New Roman" pitchFamily="18" charset="0"/>
              </a:rPr>
              <a:t>Characteristics of Good Programming Languages</a:t>
            </a:r>
          </a:p>
        </p:txBody>
      </p:sp>
      <p:sp>
        <p:nvSpPr>
          <p:cNvPr id="33795" name="Rectangle 3"/>
          <p:cNvSpPr>
            <a:spLocks noGrp="1" noChangeArrowheads="1"/>
          </p:cNvSpPr>
          <p:nvPr>
            <p:ph sz="quarter" idx="1"/>
          </p:nvPr>
        </p:nvSpPr>
        <p:spPr>
          <a:xfrm>
            <a:off x="457200" y="1371654"/>
            <a:ext cx="8305690" cy="5029068"/>
          </a:xfrm>
        </p:spPr>
        <p:txBody>
          <a:bodyPr>
            <a:normAutofit fontScale="85000" lnSpcReduction="10000"/>
          </a:bodyPr>
          <a:lstStyle/>
          <a:p>
            <a:pPr marL="401638" indent="-401638" eaLnBrk="1" hangingPunct="1">
              <a:buClr>
                <a:schemeClr val="hlink"/>
              </a:buClr>
              <a:buSzTx/>
              <a:buAutoNum type="arabicPeriod"/>
            </a:pPr>
            <a:r>
              <a:rPr lang="en-US" sz="3600" b="1" dirty="0" smtClean="0">
                <a:latin typeface="Times New Roman" pitchFamily="18" charset="0"/>
              </a:rPr>
              <a:t>Language &amp; Reliability</a:t>
            </a:r>
          </a:p>
          <a:p>
            <a:pPr marL="401638" indent="-401638" eaLnBrk="1" hangingPunct="1">
              <a:buClr>
                <a:schemeClr val="hlink"/>
              </a:buClr>
              <a:buSzTx/>
              <a:buNone/>
            </a:pPr>
            <a:endParaRPr lang="en-US" sz="2100" b="1" dirty="0" smtClean="0">
              <a:solidFill>
                <a:schemeClr val="hlink"/>
              </a:solidFill>
              <a:latin typeface="Times New Roman" pitchFamily="18" charset="0"/>
            </a:endParaRPr>
          </a:p>
          <a:p>
            <a:pPr marL="336550" indent="-336550">
              <a:lnSpc>
                <a:spcPct val="120000"/>
              </a:lnSpc>
              <a:buClr>
                <a:schemeClr val="hlink"/>
              </a:buClr>
              <a:buSzTx/>
              <a:buFont typeface="Wingdings" pitchFamily="2" charset="2"/>
              <a:buChar char="§"/>
            </a:pPr>
            <a:r>
              <a:rPr lang="en-US" sz="3100" b="1" dirty="0" smtClean="0">
                <a:latin typeface="Times New Roman" pitchFamily="18" charset="0"/>
              </a:rPr>
              <a:t>Writ ability</a:t>
            </a:r>
          </a:p>
          <a:p>
            <a:pPr marL="0" indent="0" algn="just">
              <a:lnSpc>
                <a:spcPct val="120000"/>
              </a:lnSpc>
              <a:buClr>
                <a:schemeClr val="hlink"/>
              </a:buClr>
              <a:buSzTx/>
              <a:buNone/>
            </a:pPr>
            <a:r>
              <a:rPr lang="en-US" sz="2800" dirty="0" smtClean="0">
                <a:latin typeface="Times New Roman" pitchFamily="18" charset="0"/>
              </a:rPr>
              <a:t>Concentrate on problem solving activity with less error-prone</a:t>
            </a:r>
            <a:r>
              <a:rPr lang="en-US" dirty="0" smtClean="0">
                <a:latin typeface="Times New Roman" pitchFamily="18" charset="0"/>
              </a:rPr>
              <a:t>.</a:t>
            </a:r>
            <a:endParaRPr lang="en-US" sz="2800" dirty="0" smtClean="0">
              <a:latin typeface="Times New Roman" pitchFamily="18" charset="0"/>
            </a:endParaRPr>
          </a:p>
          <a:p>
            <a:pPr marL="336550" indent="-336550">
              <a:lnSpc>
                <a:spcPct val="120000"/>
              </a:lnSpc>
              <a:buClr>
                <a:schemeClr val="hlink"/>
              </a:buClr>
              <a:buSzTx/>
              <a:buFont typeface="Wingdings" pitchFamily="2" charset="2"/>
              <a:buChar char="§"/>
            </a:pPr>
            <a:r>
              <a:rPr lang="en-US" sz="3100" b="1" dirty="0" smtClean="0">
                <a:latin typeface="Times New Roman" pitchFamily="18" charset="0"/>
              </a:rPr>
              <a:t>Readability </a:t>
            </a:r>
          </a:p>
          <a:p>
            <a:pPr marL="0" indent="0" algn="just">
              <a:lnSpc>
                <a:spcPct val="120000"/>
              </a:lnSpc>
              <a:buClr>
                <a:schemeClr val="hlink"/>
              </a:buClr>
              <a:buSzTx/>
              <a:buNone/>
            </a:pPr>
            <a:r>
              <a:rPr lang="en-US" sz="2900" dirty="0" smtClean="0">
                <a:latin typeface="Times New Roman" pitchFamily="18" charset="0"/>
              </a:rPr>
              <a:t>It should able to follow logic of program&amp; discover presence of errors.</a:t>
            </a:r>
          </a:p>
          <a:p>
            <a:pPr marL="336550" indent="-336550">
              <a:lnSpc>
                <a:spcPct val="120000"/>
              </a:lnSpc>
              <a:buClr>
                <a:schemeClr val="hlink"/>
              </a:buClr>
              <a:buSzTx/>
              <a:buFont typeface="Wingdings" pitchFamily="2" charset="2"/>
              <a:buChar char="§"/>
            </a:pPr>
            <a:r>
              <a:rPr lang="en-US" sz="3100" b="1" dirty="0" smtClean="0">
                <a:latin typeface="Times New Roman" pitchFamily="18" charset="0"/>
              </a:rPr>
              <a:t>Clarity, Simplicity, and Unity </a:t>
            </a:r>
          </a:p>
          <a:p>
            <a:pPr marL="0" indent="0" algn="just">
              <a:lnSpc>
                <a:spcPct val="120000"/>
              </a:lnSpc>
              <a:buClr>
                <a:schemeClr val="hlink"/>
              </a:buClr>
              <a:buSzTx/>
              <a:buNone/>
            </a:pPr>
            <a:r>
              <a:rPr lang="en-US" sz="2800" dirty="0" smtClean="0">
                <a:latin typeface="Times New Roman" pitchFamily="18" charset="0"/>
              </a:rPr>
              <a:t>A PL should provide a clear, simple and unified set of concepts that can be used as primitives in developing algorithms</a:t>
            </a:r>
            <a:r>
              <a:rPr lang="en-US" sz="3600" dirty="0" smtClean="0">
                <a:latin typeface="Times New Roman" pitchFamily="18" charset="0"/>
              </a:rPr>
              <a:t>.</a:t>
            </a:r>
          </a:p>
          <a:p>
            <a:pPr marL="0" indent="0">
              <a:buClr>
                <a:schemeClr val="hlink"/>
              </a:buClr>
              <a:buSzTx/>
              <a:buNone/>
            </a:pPr>
            <a:endParaRPr lang="en-US" sz="3200" dirty="0" smtClean="0">
              <a:solidFill>
                <a:schemeClr val="hlink"/>
              </a:solidFill>
              <a:latin typeface="Times New Roman" pitchFamily="18" charset="0"/>
            </a:endParaRPr>
          </a:p>
          <a:p>
            <a:pPr marL="0" indent="0">
              <a:buClr>
                <a:schemeClr val="hlink"/>
              </a:buClr>
              <a:buSzTx/>
              <a:buNone/>
            </a:pPr>
            <a:endParaRPr lang="en-US" sz="2800" dirty="0" smtClean="0">
              <a:latin typeface="Times New Roman" pitchFamily="18" charset="0"/>
            </a:endParaRPr>
          </a:p>
          <a:p>
            <a:pPr marL="609600" indent="-609600" algn="just" eaLnBrk="1" hangingPunct="1">
              <a:buClr>
                <a:schemeClr val="hlink"/>
              </a:buClr>
              <a:buSzTx/>
              <a:buFontTx/>
              <a:buNone/>
            </a:pPr>
            <a:endParaRPr lang="en-US" sz="3600" dirty="0" smtClean="0">
              <a:latin typeface="Times New Roman" pitchFamily="18" charset="0"/>
            </a:endParaRPr>
          </a:p>
        </p:txBody>
      </p:sp>
      <p:sp>
        <p:nvSpPr>
          <p:cNvPr id="4" name="Slide Number Placeholder 3"/>
          <p:cNvSpPr>
            <a:spLocks noGrp="1"/>
          </p:cNvSpPr>
          <p:nvPr>
            <p:ph type="sldNum" sz="quarter" idx="12"/>
          </p:nvPr>
        </p:nvSpPr>
        <p:spPr/>
        <p:txBody>
          <a:bodyPr/>
          <a:lstStyle/>
          <a:p>
            <a:fld id="{81118C7B-98AB-449A-8A07-D4B6B3875F9B}" type="slidenum">
              <a:rPr lang="en-US" smtClean="0"/>
              <a:pPr/>
              <a:t>81</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33476"/>
            <a:ext cx="8077096" cy="5940476"/>
          </a:xfrm>
        </p:spPr>
        <p:txBody>
          <a:bodyPr>
            <a:normAutofit/>
          </a:bodyPr>
          <a:lstStyle/>
          <a:p>
            <a:pPr marL="336550" indent="-336550">
              <a:lnSpc>
                <a:spcPct val="110000"/>
              </a:lnSpc>
              <a:buClr>
                <a:schemeClr val="hlink"/>
              </a:buClr>
              <a:buSzTx/>
              <a:buFont typeface="Wingdings" pitchFamily="2" charset="2"/>
              <a:buChar char="§"/>
            </a:pPr>
            <a:r>
              <a:rPr lang="en-US" b="1" dirty="0" smtClean="0">
                <a:solidFill>
                  <a:srgbClr val="000099"/>
                </a:solidFill>
                <a:latin typeface="Times New Roman" pitchFamily="18" charset="0"/>
              </a:rPr>
              <a:t>Safety</a:t>
            </a:r>
          </a:p>
          <a:p>
            <a:pPr marL="0" indent="0" algn="just">
              <a:lnSpc>
                <a:spcPct val="150000"/>
              </a:lnSpc>
              <a:buClr>
                <a:schemeClr val="hlink"/>
              </a:buClr>
              <a:buSzTx/>
              <a:buNone/>
            </a:pPr>
            <a:r>
              <a:rPr lang="en-US" dirty="0" smtClean="0">
                <a:latin typeface="Times New Roman" pitchFamily="18" charset="0"/>
              </a:rPr>
              <a:t>Language should not provide feature that write harmful programs. </a:t>
            </a:r>
            <a:r>
              <a:rPr lang="en-US" b="1" dirty="0" err="1" smtClean="0">
                <a:latin typeface="Times New Roman" pitchFamily="18" charset="0"/>
              </a:rPr>
              <a:t>goto</a:t>
            </a:r>
            <a:r>
              <a:rPr lang="en-US" b="1" dirty="0" smtClean="0">
                <a:latin typeface="Times New Roman" pitchFamily="18" charset="0"/>
              </a:rPr>
              <a:t> </a:t>
            </a:r>
            <a:r>
              <a:rPr lang="en-US" dirty="0" smtClean="0">
                <a:latin typeface="Times New Roman" pitchFamily="18" charset="0"/>
              </a:rPr>
              <a:t>statement or pointer variables.</a:t>
            </a:r>
          </a:p>
          <a:p>
            <a:pPr marL="336550" indent="-336550">
              <a:lnSpc>
                <a:spcPct val="110000"/>
              </a:lnSpc>
              <a:buClr>
                <a:schemeClr val="hlink"/>
              </a:buClr>
              <a:buSzTx/>
              <a:buFont typeface="Wingdings" pitchFamily="2" charset="2"/>
              <a:buChar char="§"/>
            </a:pPr>
            <a:r>
              <a:rPr lang="en-US" b="1" dirty="0" smtClean="0">
                <a:solidFill>
                  <a:srgbClr val="000099"/>
                </a:solidFill>
                <a:latin typeface="Times New Roman" pitchFamily="18" charset="0"/>
              </a:rPr>
              <a:t>Naturalness</a:t>
            </a:r>
          </a:p>
          <a:p>
            <a:pPr marL="0" indent="0" algn="just">
              <a:lnSpc>
                <a:spcPct val="150000"/>
              </a:lnSpc>
              <a:buClr>
                <a:schemeClr val="hlink"/>
              </a:buClr>
              <a:buSzTx/>
              <a:buNone/>
            </a:pPr>
            <a:r>
              <a:rPr lang="en-US" dirty="0" smtClean="0">
                <a:latin typeface="Times New Roman" pitchFamily="18" charset="0"/>
              </a:rPr>
              <a:t>Language should be </a:t>
            </a:r>
            <a:r>
              <a:rPr lang="en-US" b="1" dirty="0" smtClean="0">
                <a:latin typeface="Times New Roman" pitchFamily="18" charset="0"/>
              </a:rPr>
              <a:t>natural for the application area, for which it has been designed</a:t>
            </a:r>
            <a:r>
              <a:rPr lang="en-US" dirty="0" smtClean="0">
                <a:latin typeface="Times New Roman" pitchFamily="18" charset="0"/>
              </a:rPr>
              <a:t>. i.e. it should provide appropriate operators, data structures,  control structures, and a natural syntax to facilitate the users to code their problem easily and efficiently.</a:t>
            </a:r>
            <a:endParaRPr lang="en-US" dirty="0"/>
          </a:p>
        </p:txBody>
      </p:sp>
      <p:sp>
        <p:nvSpPr>
          <p:cNvPr id="4" name="Slide Number Placeholder 3"/>
          <p:cNvSpPr>
            <a:spLocks noGrp="1"/>
          </p:cNvSpPr>
          <p:nvPr>
            <p:ph type="sldNum" sz="quarter" idx="12"/>
          </p:nvPr>
        </p:nvSpPr>
        <p:spPr/>
        <p:txBody>
          <a:bodyPr/>
          <a:lstStyle/>
          <a:p>
            <a:fld id="{81118C7B-98AB-449A-8A07-D4B6B3875F9B}" type="slidenum">
              <a:rPr lang="en-US" smtClean="0"/>
              <a:pPr/>
              <a:t>82</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sz="quarter" idx="1"/>
          </p:nvPr>
        </p:nvSpPr>
        <p:spPr>
          <a:xfrm>
            <a:off x="457200" y="533400"/>
            <a:ext cx="8229600" cy="5597525"/>
          </a:xfrm>
        </p:spPr>
        <p:txBody>
          <a:bodyPr/>
          <a:lstStyle/>
          <a:p>
            <a:pPr marL="571500" indent="-571500" eaLnBrk="1" hangingPunct="1">
              <a:buClr>
                <a:schemeClr val="hlink"/>
              </a:buClr>
              <a:buSzTx/>
              <a:buFontTx/>
              <a:buAutoNum type="arabicPeriod" startAt="2"/>
            </a:pPr>
            <a:r>
              <a:rPr lang="en-US" sz="3600" b="1" dirty="0" err="1" smtClean="0">
                <a:latin typeface="Times New Roman" pitchFamily="18" charset="0"/>
              </a:rPr>
              <a:t>Orthogonality</a:t>
            </a:r>
            <a:r>
              <a:rPr lang="en-US" sz="3600" b="1" dirty="0" smtClean="0">
                <a:latin typeface="Times New Roman" pitchFamily="18" charset="0"/>
              </a:rPr>
              <a:t>:</a:t>
            </a:r>
          </a:p>
          <a:p>
            <a:pPr marL="571500" indent="-571500" eaLnBrk="1" hangingPunct="1">
              <a:buClr>
                <a:schemeClr val="hlink"/>
              </a:buClr>
              <a:buSzTx/>
              <a:buFont typeface="Wingdings" pitchFamily="2" charset="2"/>
              <a:buChar char="§"/>
            </a:pPr>
            <a:r>
              <a:rPr lang="en-US" sz="3600" dirty="0" smtClean="0">
                <a:latin typeface="Times New Roman" pitchFamily="18" charset="0"/>
              </a:rPr>
              <a:t>The term </a:t>
            </a:r>
            <a:r>
              <a:rPr lang="en-US" sz="3600" dirty="0" err="1" smtClean="0">
                <a:latin typeface="Times New Roman" pitchFamily="18" charset="0"/>
              </a:rPr>
              <a:t>orthogonality</a:t>
            </a:r>
            <a:r>
              <a:rPr lang="en-US" sz="3600" dirty="0" smtClean="0">
                <a:latin typeface="Times New Roman" pitchFamily="18" charset="0"/>
              </a:rPr>
              <a:t> refers to the attribute of being able to combine various features of a language in all possible combinations, with every combination being meaningful.</a:t>
            </a:r>
          </a:p>
          <a:p>
            <a:pPr marL="571500" indent="-571500" eaLnBrk="1" hangingPunct="1">
              <a:buClr>
                <a:schemeClr val="hlink"/>
              </a:buClr>
              <a:buSzTx/>
              <a:buFont typeface="Wingdings" pitchFamily="2" charset="2"/>
              <a:buChar char="§"/>
            </a:pPr>
            <a:r>
              <a:rPr lang="en-US" sz="3600" dirty="0" smtClean="0">
                <a:latin typeface="Times New Roman" pitchFamily="18" charset="0"/>
              </a:rPr>
              <a:t>When the features of a language are orthogonal, the language is easier to learn and programs are easier to write.</a:t>
            </a:r>
          </a:p>
        </p:txBody>
      </p:sp>
      <p:sp>
        <p:nvSpPr>
          <p:cNvPr id="3" name="Slide Number Placeholder 2"/>
          <p:cNvSpPr>
            <a:spLocks noGrp="1"/>
          </p:cNvSpPr>
          <p:nvPr>
            <p:ph type="sldNum" sz="quarter" idx="12"/>
          </p:nvPr>
        </p:nvSpPr>
        <p:spPr/>
        <p:txBody>
          <a:bodyPr/>
          <a:lstStyle/>
          <a:p>
            <a:fld id="{81118C7B-98AB-449A-8A07-D4B6B3875F9B}" type="slidenum">
              <a:rPr lang="en-US" smtClean="0"/>
              <a:pPr/>
              <a:t>83</a:t>
            </a:fld>
            <a:endParaRPr lang="en-US"/>
          </a:p>
        </p:txBody>
      </p:sp>
      <p:sp>
        <p:nvSpPr>
          <p:cNvPr id="4" name="Footer Placeholder 3"/>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sz="quarter" idx="1"/>
          </p:nvPr>
        </p:nvSpPr>
        <p:spPr>
          <a:xfrm>
            <a:off x="457308" y="1143060"/>
            <a:ext cx="8229600" cy="5181600"/>
          </a:xfrm>
        </p:spPr>
        <p:txBody>
          <a:bodyPr/>
          <a:lstStyle/>
          <a:p>
            <a:pPr eaLnBrk="1" hangingPunct="1">
              <a:buClr>
                <a:schemeClr val="hlink"/>
              </a:buClr>
            </a:pPr>
            <a:r>
              <a:rPr lang="en-US" sz="3600" dirty="0" smtClean="0">
                <a:latin typeface="Times New Roman" pitchFamily="18" charset="0"/>
              </a:rPr>
              <a:t>The negative aspect of </a:t>
            </a:r>
            <a:r>
              <a:rPr lang="en-US" sz="3600" dirty="0" err="1" smtClean="0">
                <a:latin typeface="Times New Roman" pitchFamily="18" charset="0"/>
              </a:rPr>
              <a:t>orthogonality</a:t>
            </a:r>
            <a:r>
              <a:rPr lang="en-US" sz="3600" dirty="0" smtClean="0">
                <a:latin typeface="Times New Roman" pitchFamily="18" charset="0"/>
              </a:rPr>
              <a:t> is that a program will often compile without errors even though it contains a combination of features that are logically incoherent or extremely inefficient to execute.</a:t>
            </a:r>
          </a:p>
        </p:txBody>
      </p:sp>
      <p:sp>
        <p:nvSpPr>
          <p:cNvPr id="3" name="Slide Number Placeholder 2"/>
          <p:cNvSpPr>
            <a:spLocks noGrp="1"/>
          </p:cNvSpPr>
          <p:nvPr>
            <p:ph type="sldNum" sz="quarter" idx="12"/>
          </p:nvPr>
        </p:nvSpPr>
        <p:spPr/>
        <p:txBody>
          <a:bodyPr/>
          <a:lstStyle/>
          <a:p>
            <a:fld id="{81118C7B-98AB-449A-8A07-D4B6B3875F9B}" type="slidenum">
              <a:rPr lang="en-US" smtClean="0"/>
              <a:pPr/>
              <a:t>84</a:t>
            </a:fld>
            <a:endParaRPr lang="en-US"/>
          </a:p>
        </p:txBody>
      </p:sp>
      <p:sp>
        <p:nvSpPr>
          <p:cNvPr id="4" name="Footer Placeholder 3"/>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308" y="533476"/>
            <a:ext cx="7772304" cy="5867246"/>
          </a:xfrm>
        </p:spPr>
        <p:txBody>
          <a:bodyPr>
            <a:normAutofit lnSpcReduction="10000"/>
          </a:bodyPr>
          <a:lstStyle/>
          <a:p>
            <a:pPr marL="401638" lvl="0" indent="-401638">
              <a:buClr>
                <a:srgbClr val="D2611C"/>
              </a:buClr>
              <a:buSzTx/>
              <a:buNone/>
            </a:pPr>
            <a:r>
              <a:rPr lang="en-US" sz="3300" b="1" dirty="0" smtClean="0">
                <a:solidFill>
                  <a:srgbClr val="D2611C"/>
                </a:solidFill>
                <a:latin typeface="Times New Roman" pitchFamily="18" charset="0"/>
              </a:rPr>
              <a:t>2. </a:t>
            </a:r>
            <a:r>
              <a:rPr lang="en-US" sz="3300" b="1" dirty="0" smtClean="0">
                <a:latin typeface="Times New Roman" pitchFamily="18" charset="0"/>
              </a:rPr>
              <a:t>Language &amp; Maintainability</a:t>
            </a:r>
          </a:p>
          <a:p>
            <a:pPr marL="401638" indent="-401638">
              <a:buClr>
                <a:srgbClr val="D2611C"/>
              </a:buClr>
              <a:buSzTx/>
              <a:buNone/>
            </a:pPr>
            <a:endParaRPr lang="en-US" sz="3300" b="1" dirty="0" smtClean="0">
              <a:solidFill>
                <a:srgbClr val="D2611C"/>
              </a:solidFill>
              <a:latin typeface="Times New Roman" pitchFamily="18" charset="0"/>
            </a:endParaRPr>
          </a:p>
          <a:p>
            <a:pPr marL="288925" indent="-288925">
              <a:lnSpc>
                <a:spcPct val="150000"/>
              </a:lnSpc>
              <a:buClr>
                <a:schemeClr val="hlink"/>
              </a:buClr>
              <a:buSzTx/>
              <a:buFont typeface="Wingdings" pitchFamily="2" charset="2"/>
              <a:buChar char="§"/>
            </a:pPr>
            <a:r>
              <a:rPr lang="en-US" sz="2800" dirty="0" smtClean="0">
                <a:solidFill>
                  <a:srgbClr val="000099"/>
                </a:solidFill>
                <a:latin typeface="Times New Roman" pitchFamily="18" charset="0"/>
              </a:rPr>
              <a:t>Factoring</a:t>
            </a:r>
          </a:p>
          <a:p>
            <a:pPr marL="0" indent="0" algn="just">
              <a:buClr>
                <a:srgbClr val="D2611C"/>
              </a:buClr>
              <a:buSzTx/>
              <a:buNone/>
            </a:pPr>
            <a:r>
              <a:rPr lang="en-US" dirty="0" smtClean="0">
                <a:latin typeface="Times New Roman" pitchFamily="18" charset="0"/>
              </a:rPr>
              <a:t>Language should allow to factor related features into one single unit. Program become more readable and modifiable.</a:t>
            </a:r>
          </a:p>
          <a:p>
            <a:pPr marL="288925" indent="-288925">
              <a:lnSpc>
                <a:spcPct val="150000"/>
              </a:lnSpc>
              <a:buClr>
                <a:schemeClr val="hlink"/>
              </a:buClr>
              <a:buSzTx/>
              <a:buFont typeface="Wingdings" pitchFamily="2" charset="2"/>
              <a:buChar char="§"/>
            </a:pPr>
            <a:r>
              <a:rPr lang="en-US" sz="2800" dirty="0" smtClean="0">
                <a:solidFill>
                  <a:srgbClr val="000099"/>
                </a:solidFill>
                <a:latin typeface="Times New Roman" pitchFamily="18" charset="0"/>
              </a:rPr>
              <a:t>Locality</a:t>
            </a:r>
          </a:p>
          <a:p>
            <a:pPr marL="0" indent="0" algn="just">
              <a:buClr>
                <a:srgbClr val="D2611C"/>
              </a:buClr>
              <a:buSzTx/>
              <a:buNone/>
            </a:pPr>
            <a:r>
              <a:rPr lang="en-US" dirty="0" smtClean="0">
                <a:latin typeface="Times New Roman" pitchFamily="18" charset="0"/>
              </a:rPr>
              <a:t>The effect of language feature is restricted to small, local portion of entire program.</a:t>
            </a:r>
          </a:p>
          <a:p>
            <a:pPr marL="0" indent="0" algn="just">
              <a:buClr>
                <a:srgbClr val="D2611C"/>
              </a:buClr>
              <a:buSzTx/>
              <a:buNone/>
            </a:pPr>
            <a:endParaRPr lang="en-US" dirty="0" smtClean="0">
              <a:latin typeface="Times New Roman" pitchFamily="18" charset="0"/>
            </a:endParaRPr>
          </a:p>
          <a:p>
            <a:pPr marL="0" indent="0" algn="ctr">
              <a:buClr>
                <a:srgbClr val="D2611C"/>
              </a:buClr>
              <a:buSzTx/>
              <a:buNone/>
            </a:pPr>
            <a:r>
              <a:rPr lang="en-US" b="1" i="1" dirty="0" smtClean="0">
                <a:solidFill>
                  <a:srgbClr val="006600"/>
                </a:solidFill>
                <a:latin typeface="Times New Roman" pitchFamily="18" charset="0"/>
              </a:rPr>
              <a:t>Factoring promotes locality i.e. changes may apply only to factoring portion.</a:t>
            </a:r>
          </a:p>
          <a:p>
            <a:pPr marL="401638" lvl="0" indent="-401638">
              <a:buClr>
                <a:srgbClr val="D2611C"/>
              </a:buClr>
              <a:buSzTx/>
              <a:buNone/>
            </a:pPr>
            <a:endParaRPr lang="en-US" sz="3300" b="1" dirty="0" smtClean="0">
              <a:solidFill>
                <a:srgbClr val="D2611C"/>
              </a:solidFill>
              <a:latin typeface="Times New Roman" pitchFamily="18" charset="0"/>
            </a:endParaRPr>
          </a:p>
          <a:p>
            <a:endParaRPr lang="en-US" dirty="0"/>
          </a:p>
        </p:txBody>
      </p:sp>
      <p:sp>
        <p:nvSpPr>
          <p:cNvPr id="4" name="Slide Number Placeholder 3"/>
          <p:cNvSpPr>
            <a:spLocks noGrp="1"/>
          </p:cNvSpPr>
          <p:nvPr>
            <p:ph type="sldNum" sz="quarter" idx="12"/>
          </p:nvPr>
        </p:nvSpPr>
        <p:spPr/>
        <p:txBody>
          <a:bodyPr/>
          <a:lstStyle/>
          <a:p>
            <a:fld id="{81118C7B-98AB-449A-8A07-D4B6B3875F9B}" type="slidenum">
              <a:rPr lang="en-US" smtClean="0"/>
              <a:pPr/>
              <a:t>85</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3. </a:t>
            </a:r>
            <a:r>
              <a:rPr lang="en-US" b="1" dirty="0" smtClean="0">
                <a:solidFill>
                  <a:schemeClr val="tx1"/>
                </a:solidFill>
              </a:rPr>
              <a:t>Languages and Efficiency</a:t>
            </a:r>
            <a:endParaRPr lang="en-US" dirty="0">
              <a:solidFill>
                <a:schemeClr val="tx1"/>
              </a:solidFill>
            </a:endParaRPr>
          </a:p>
        </p:txBody>
      </p:sp>
      <p:sp>
        <p:nvSpPr>
          <p:cNvPr id="3" name="Content Placeholder 2"/>
          <p:cNvSpPr>
            <a:spLocks noGrp="1"/>
          </p:cNvSpPr>
          <p:nvPr>
            <p:ph sz="quarter" idx="1"/>
          </p:nvPr>
        </p:nvSpPr>
        <p:spPr>
          <a:xfrm>
            <a:off x="457200" y="1447852"/>
            <a:ext cx="8229600" cy="4709108"/>
          </a:xfrm>
        </p:spPr>
        <p:txBody>
          <a:bodyPr>
            <a:normAutofit fontScale="92500" lnSpcReduction="10000"/>
          </a:bodyPr>
          <a:lstStyle/>
          <a:p>
            <a:pPr>
              <a:lnSpc>
                <a:spcPct val="150000"/>
              </a:lnSpc>
            </a:pPr>
            <a:r>
              <a:rPr lang="en-US" dirty="0" smtClean="0"/>
              <a:t>Efficiency is no longer measured only by the execution </a:t>
            </a:r>
            <a:r>
              <a:rPr lang="en-US" u="sng" dirty="0" smtClean="0"/>
              <a:t>speed and space.</a:t>
            </a:r>
          </a:p>
          <a:p>
            <a:pPr>
              <a:lnSpc>
                <a:spcPct val="150000"/>
              </a:lnSpc>
            </a:pPr>
            <a:r>
              <a:rPr lang="en-US" dirty="0" smtClean="0"/>
              <a:t>Components of the efficiency measure</a:t>
            </a:r>
          </a:p>
          <a:p>
            <a:pPr marL="738188" indent="-273050">
              <a:lnSpc>
                <a:spcPct val="150000"/>
              </a:lnSpc>
              <a:buFont typeface="Wingdings" pitchFamily="2" charset="2"/>
              <a:buChar char="ü"/>
            </a:pPr>
            <a:r>
              <a:rPr lang="en-US" sz="2800" dirty="0" smtClean="0">
                <a:latin typeface="Times New Roman"/>
              </a:rPr>
              <a:t>Effort required to produce a program or system initially</a:t>
            </a:r>
          </a:p>
          <a:p>
            <a:pPr marL="738188" indent="-273050">
              <a:lnSpc>
                <a:spcPct val="150000"/>
              </a:lnSpc>
              <a:buFont typeface="Wingdings" pitchFamily="2" charset="2"/>
              <a:buChar char="ü"/>
            </a:pPr>
            <a:r>
              <a:rPr lang="en-US" dirty="0" smtClean="0"/>
              <a:t>Effort required in maintenance</a:t>
            </a:r>
            <a:endParaRPr lang="en-US" u="sng" dirty="0" smtClean="0"/>
          </a:p>
          <a:p>
            <a:pPr>
              <a:lnSpc>
                <a:spcPct val="150000"/>
              </a:lnSpc>
            </a:pPr>
            <a:r>
              <a:rPr lang="en-US" dirty="0" smtClean="0"/>
              <a:t>May concerned with </a:t>
            </a:r>
            <a:r>
              <a:rPr lang="en-US" u="sng" dirty="0" smtClean="0"/>
              <a:t>productivity </a:t>
            </a:r>
            <a:r>
              <a:rPr lang="en-US" dirty="0" smtClean="0"/>
              <a:t>of the software development process than the </a:t>
            </a:r>
            <a:r>
              <a:rPr lang="en-US" u="sng" dirty="0" smtClean="0"/>
              <a:t>performance</a:t>
            </a:r>
            <a:r>
              <a:rPr lang="en-US" dirty="0" smtClean="0"/>
              <a:t> of the resulting products.</a:t>
            </a:r>
          </a:p>
          <a:p>
            <a:pPr>
              <a:buNone/>
            </a:pPr>
            <a:endParaRPr lang="en-US" dirty="0" smtClean="0"/>
          </a:p>
        </p:txBody>
      </p:sp>
      <p:sp>
        <p:nvSpPr>
          <p:cNvPr id="4" name="Slide Number Placeholder 3"/>
          <p:cNvSpPr>
            <a:spLocks noGrp="1"/>
          </p:cNvSpPr>
          <p:nvPr>
            <p:ph type="sldNum" sz="quarter" idx="12"/>
          </p:nvPr>
        </p:nvSpPr>
        <p:spPr/>
        <p:txBody>
          <a:bodyPr/>
          <a:lstStyle/>
          <a:p>
            <a:fld id="{81118C7B-98AB-449A-8A07-D4B6B3875F9B}" type="slidenum">
              <a:rPr lang="en-US" smtClean="0"/>
              <a:pPr/>
              <a:t>86</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33476"/>
            <a:ext cx="8229600" cy="5623484"/>
          </a:xfrm>
        </p:spPr>
        <p:txBody>
          <a:bodyPr>
            <a:normAutofit/>
          </a:bodyPr>
          <a:lstStyle/>
          <a:p>
            <a:pPr algn="just">
              <a:lnSpc>
                <a:spcPct val="150000"/>
              </a:lnSpc>
            </a:pPr>
            <a:r>
              <a:rPr lang="en-US" dirty="0" smtClean="0"/>
              <a:t>One might be interested in developing software components that might be </a:t>
            </a:r>
            <a:r>
              <a:rPr lang="en-US" i="1" dirty="0" smtClean="0">
                <a:solidFill>
                  <a:srgbClr val="FF0000"/>
                </a:solidFill>
              </a:rPr>
              <a:t>reusable</a:t>
            </a:r>
            <a:r>
              <a:rPr lang="en-US" i="1" dirty="0" smtClean="0"/>
              <a:t> in future similar applications.</a:t>
            </a:r>
          </a:p>
          <a:p>
            <a:pPr algn="just">
              <a:lnSpc>
                <a:spcPct val="150000"/>
              </a:lnSpc>
            </a:pPr>
            <a:r>
              <a:rPr lang="en-US" dirty="0" smtClean="0"/>
              <a:t>One might be interested in developing </a:t>
            </a:r>
            <a:r>
              <a:rPr lang="en-US" i="1" dirty="0" smtClean="0">
                <a:solidFill>
                  <a:srgbClr val="FF0000"/>
                </a:solidFill>
              </a:rPr>
              <a:t>portable</a:t>
            </a:r>
            <a:r>
              <a:rPr lang="en-US" i="1" dirty="0" smtClean="0"/>
              <a:t> software.</a:t>
            </a:r>
          </a:p>
          <a:p>
            <a:pPr algn="just">
              <a:lnSpc>
                <a:spcPct val="150000"/>
              </a:lnSpc>
            </a:pPr>
            <a:r>
              <a:rPr lang="en-US" dirty="0" smtClean="0"/>
              <a:t>Efficiency is often a combined quality of both the </a:t>
            </a:r>
            <a:r>
              <a:rPr lang="en-US" i="1" u="sng" dirty="0" smtClean="0">
                <a:solidFill>
                  <a:srgbClr val="006600"/>
                </a:solidFill>
              </a:rPr>
              <a:t>language and its implementation.</a:t>
            </a:r>
          </a:p>
          <a:p>
            <a:pPr>
              <a:lnSpc>
                <a:spcPct val="110000"/>
              </a:lnSpc>
            </a:pPr>
            <a:r>
              <a:rPr lang="en-US" dirty="0" smtClean="0"/>
              <a:t>The language adversely affects efficiency if </a:t>
            </a:r>
          </a:p>
          <a:p>
            <a:pPr>
              <a:lnSpc>
                <a:spcPct val="110000"/>
              </a:lnSpc>
              <a:buNone/>
            </a:pPr>
            <a:r>
              <a:rPr lang="en-US" dirty="0" smtClean="0"/>
              <a:t>    </a:t>
            </a:r>
            <a:r>
              <a:rPr lang="en-US" u="sng" dirty="0" smtClean="0"/>
              <a:t>It disallows certain optimizations to be applied by the compiler.</a:t>
            </a:r>
            <a:endParaRPr lang="en-US" i="1" u="sng" dirty="0" smtClean="0">
              <a:solidFill>
                <a:srgbClr val="006600"/>
              </a:solidFill>
            </a:endParaRPr>
          </a:p>
          <a:p>
            <a:pPr algn="just">
              <a:lnSpc>
                <a:spcPct val="150000"/>
              </a:lnSpc>
            </a:pPr>
            <a:endParaRPr lang="en-US" i="1" u="sng" dirty="0" smtClean="0">
              <a:solidFill>
                <a:srgbClr val="006600"/>
              </a:solidFill>
            </a:endParaRPr>
          </a:p>
        </p:txBody>
      </p:sp>
      <p:sp>
        <p:nvSpPr>
          <p:cNvPr id="4" name="Slide Number Placeholder 3"/>
          <p:cNvSpPr>
            <a:spLocks noGrp="1"/>
          </p:cNvSpPr>
          <p:nvPr>
            <p:ph type="sldNum" sz="quarter" idx="12"/>
          </p:nvPr>
        </p:nvSpPr>
        <p:spPr/>
        <p:txBody>
          <a:bodyPr/>
          <a:lstStyle/>
          <a:p>
            <a:fld id="{81118C7B-98AB-449A-8A07-D4B6B3875F9B}" type="slidenum">
              <a:rPr lang="en-US" smtClean="0"/>
              <a:pPr/>
              <a:t>87</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84"/>
            <a:ext cx="8229600" cy="6019642"/>
          </a:xfrm>
        </p:spPr>
        <p:txBody>
          <a:bodyPr>
            <a:normAutofit/>
          </a:bodyPr>
          <a:lstStyle/>
          <a:p>
            <a:pPr marL="1652588" indent="-273050">
              <a:lnSpc>
                <a:spcPct val="110000"/>
              </a:lnSpc>
              <a:buNone/>
            </a:pPr>
            <a:endParaRPr lang="es-ES" sz="1900" b="1" dirty="0" smtClean="0">
              <a:solidFill>
                <a:srgbClr val="C00000"/>
              </a:solidFill>
              <a:latin typeface="Times New Roman"/>
            </a:endParaRPr>
          </a:p>
          <a:p>
            <a:pPr marL="1652588" indent="-273050">
              <a:lnSpc>
                <a:spcPct val="110000"/>
              </a:lnSpc>
              <a:buNone/>
            </a:pPr>
            <a:r>
              <a:rPr lang="es-ES" sz="2400" b="1" dirty="0" smtClean="0">
                <a:solidFill>
                  <a:srgbClr val="000099"/>
                </a:solidFill>
                <a:latin typeface="Times New Roman"/>
              </a:rPr>
              <a:t>x = </a:t>
            </a:r>
            <a:r>
              <a:rPr lang="es-ES" sz="2400" b="1" dirty="0" err="1" smtClean="0">
                <a:solidFill>
                  <a:srgbClr val="000099"/>
                </a:solidFill>
                <a:latin typeface="Times New Roman"/>
              </a:rPr>
              <a:t>fun</a:t>
            </a:r>
            <a:r>
              <a:rPr lang="es-ES" sz="2400" b="1" dirty="0" smtClean="0">
                <a:solidFill>
                  <a:srgbClr val="000099"/>
                </a:solidFill>
                <a:latin typeface="Times New Roman"/>
              </a:rPr>
              <a:t> (y) + z + </a:t>
            </a:r>
            <a:r>
              <a:rPr lang="es-ES" sz="2400" b="1" dirty="0" err="1" smtClean="0">
                <a:solidFill>
                  <a:srgbClr val="000099"/>
                </a:solidFill>
                <a:latin typeface="Times New Roman"/>
              </a:rPr>
              <a:t>fun</a:t>
            </a:r>
            <a:r>
              <a:rPr lang="es-ES" sz="2400" b="1" dirty="0" smtClean="0">
                <a:solidFill>
                  <a:srgbClr val="000099"/>
                </a:solidFill>
                <a:latin typeface="Times New Roman"/>
              </a:rPr>
              <a:t> (y);</a:t>
            </a:r>
            <a:endParaRPr lang="es-ES" sz="1900" b="1" dirty="0" smtClean="0">
              <a:solidFill>
                <a:srgbClr val="000099"/>
              </a:solidFill>
              <a:latin typeface="Times New Roman"/>
            </a:endParaRPr>
          </a:p>
          <a:p>
            <a:pPr marL="1652588" indent="-273050">
              <a:lnSpc>
                <a:spcPct val="110000"/>
              </a:lnSpc>
              <a:buNone/>
            </a:pPr>
            <a:r>
              <a:rPr lang="en-US" sz="2800" dirty="0" smtClean="0">
                <a:solidFill>
                  <a:srgbClr val="C00000"/>
                </a:solidFill>
                <a:latin typeface="Times New Roman"/>
              </a:rPr>
              <a:t>in C cannot be optimized as</a:t>
            </a:r>
            <a:endParaRPr lang="en-US" sz="3300" dirty="0" smtClean="0">
              <a:solidFill>
                <a:srgbClr val="C00000"/>
              </a:solidFill>
              <a:latin typeface="Times New Roman"/>
            </a:endParaRPr>
          </a:p>
          <a:p>
            <a:pPr marL="1652588" indent="-273050">
              <a:lnSpc>
                <a:spcPct val="110000"/>
              </a:lnSpc>
              <a:buNone/>
            </a:pPr>
            <a:r>
              <a:rPr lang="en-US" sz="2400" b="1" dirty="0" smtClean="0">
                <a:solidFill>
                  <a:srgbClr val="000099"/>
                </a:solidFill>
                <a:latin typeface="Times New Roman"/>
              </a:rPr>
              <a:t>x = 2* fun (y) + z;</a:t>
            </a:r>
          </a:p>
          <a:p>
            <a:pPr marL="1652588" indent="-273050">
              <a:lnSpc>
                <a:spcPct val="110000"/>
              </a:lnSpc>
              <a:buNone/>
            </a:pPr>
            <a:r>
              <a:rPr lang="en-US" sz="2800" dirty="0" smtClean="0">
                <a:solidFill>
                  <a:srgbClr val="C00000"/>
                </a:solidFill>
                <a:latin typeface="Times New Roman"/>
              </a:rPr>
              <a:t>which would cause just one call to function </a:t>
            </a:r>
            <a:r>
              <a:rPr lang="en-US" sz="1600" dirty="0" smtClean="0">
                <a:solidFill>
                  <a:srgbClr val="C00000"/>
                </a:solidFill>
                <a:latin typeface="Times New Roman"/>
              </a:rPr>
              <a:t>fun</a:t>
            </a:r>
            <a:r>
              <a:rPr lang="en-US" sz="3300" dirty="0" smtClean="0">
                <a:solidFill>
                  <a:srgbClr val="C00000"/>
                </a:solidFill>
                <a:latin typeface="Times New Roman"/>
              </a:rPr>
              <a:t>.</a:t>
            </a:r>
            <a:endParaRPr lang="en-US" sz="2800" dirty="0" smtClean="0">
              <a:solidFill>
                <a:srgbClr val="C00000"/>
              </a:solidFill>
            </a:endParaRPr>
          </a:p>
          <a:p>
            <a:pPr>
              <a:lnSpc>
                <a:spcPct val="110000"/>
              </a:lnSpc>
            </a:pPr>
            <a:r>
              <a:rPr lang="en-US" dirty="0" smtClean="0"/>
              <a:t>The language can affect efficiency </a:t>
            </a:r>
          </a:p>
          <a:p>
            <a:pPr>
              <a:lnSpc>
                <a:spcPct val="110000"/>
              </a:lnSpc>
            </a:pPr>
            <a:r>
              <a:rPr lang="en-US" dirty="0" smtClean="0"/>
              <a:t>Example:</a:t>
            </a:r>
          </a:p>
          <a:p>
            <a:pPr marL="850900" indent="-273050">
              <a:lnSpc>
                <a:spcPct val="110000"/>
              </a:lnSpc>
              <a:buFont typeface="Wingdings" pitchFamily="2" charset="2"/>
              <a:buChar char="ü"/>
            </a:pPr>
            <a:r>
              <a:rPr lang="en-US" dirty="0" smtClean="0"/>
              <a:t>by allowing multithreaded concurrent computations.</a:t>
            </a:r>
          </a:p>
          <a:p>
            <a:pPr marL="850900" indent="-273050">
              <a:lnSpc>
                <a:spcPct val="110000"/>
              </a:lnSpc>
              <a:buFont typeface="Wingdings" pitchFamily="2" charset="2"/>
              <a:buChar char="ü"/>
            </a:pPr>
            <a:r>
              <a:rPr lang="en-US" dirty="0" smtClean="0"/>
              <a:t>if–say–it does not reuse memory space after it is released by the program</a:t>
            </a:r>
            <a:endParaRPr lang="en-US" dirty="0"/>
          </a:p>
        </p:txBody>
      </p:sp>
      <p:sp>
        <p:nvSpPr>
          <p:cNvPr id="4" name="Slide Number Placeholder 3"/>
          <p:cNvSpPr>
            <a:spLocks noGrp="1"/>
          </p:cNvSpPr>
          <p:nvPr>
            <p:ph type="sldNum" sz="quarter" idx="12"/>
          </p:nvPr>
        </p:nvSpPr>
        <p:spPr/>
        <p:txBody>
          <a:bodyPr/>
          <a:lstStyle/>
          <a:p>
            <a:fld id="{81118C7B-98AB-449A-8A07-D4B6B3875F9B}" type="slidenum">
              <a:rPr lang="en-US" smtClean="0"/>
              <a:pPr/>
              <a:t>88</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506" y="2514624"/>
            <a:ext cx="8229600" cy="914400"/>
          </a:xfrm>
        </p:spPr>
        <p:txBody>
          <a:bodyPr/>
          <a:lstStyle/>
          <a:p>
            <a:pPr algn="ctr"/>
            <a:r>
              <a:rPr lang="en-US" b="1" dirty="0" smtClean="0">
                <a:solidFill>
                  <a:schemeClr val="tx1"/>
                </a:solidFill>
                <a:latin typeface="Times New Roman" pitchFamily="18" charset="0"/>
              </a:rPr>
              <a:t>Role of Programming Languages</a:t>
            </a:r>
            <a:endParaRPr lang="en-US" b="1" dirty="0">
              <a:solidFill>
                <a:schemeClr val="tx1"/>
              </a:solidFill>
            </a:endParaRPr>
          </a:p>
        </p:txBody>
      </p:sp>
      <p:sp>
        <p:nvSpPr>
          <p:cNvPr id="3" name="Slide Number Placeholder 2"/>
          <p:cNvSpPr>
            <a:spLocks noGrp="1"/>
          </p:cNvSpPr>
          <p:nvPr>
            <p:ph type="sldNum" sz="quarter" idx="12"/>
          </p:nvPr>
        </p:nvSpPr>
        <p:spPr/>
        <p:txBody>
          <a:bodyPr/>
          <a:lstStyle/>
          <a:p>
            <a:fld id="{81118C7B-98AB-449A-8A07-D4B6B3875F9B}" type="slidenum">
              <a:rPr lang="en-US" smtClean="0"/>
              <a:pPr/>
              <a:t>89</a:t>
            </a:fld>
            <a:endParaRPr lang="en-US"/>
          </a:p>
        </p:txBody>
      </p:sp>
      <p:sp>
        <p:nvSpPr>
          <p:cNvPr id="4" name="Footer Placeholder 3"/>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224"/>
          </a:xfrm>
        </p:spPr>
        <p:txBody>
          <a:bodyPr/>
          <a:lstStyle/>
          <a:p>
            <a:r>
              <a:rPr lang="en-US" dirty="0" smtClean="0">
                <a:solidFill>
                  <a:srgbClr val="000099"/>
                </a:solidFill>
              </a:rPr>
              <a:t>Implementation ( Coding)</a:t>
            </a:r>
            <a:endParaRPr lang="en-US" dirty="0">
              <a:solidFill>
                <a:srgbClr val="000099"/>
              </a:solidFill>
            </a:endParaRPr>
          </a:p>
        </p:txBody>
      </p:sp>
      <p:sp>
        <p:nvSpPr>
          <p:cNvPr id="3" name="Content Placeholder 2"/>
          <p:cNvSpPr>
            <a:spLocks noGrp="1"/>
          </p:cNvSpPr>
          <p:nvPr>
            <p:ph sz="quarter" idx="1"/>
          </p:nvPr>
        </p:nvSpPr>
        <p:spPr>
          <a:xfrm>
            <a:off x="457200" y="1298424"/>
            <a:ext cx="8229492" cy="5254694"/>
          </a:xfrm>
        </p:spPr>
        <p:txBody>
          <a:bodyPr>
            <a:normAutofit/>
          </a:bodyPr>
          <a:lstStyle/>
          <a:p>
            <a:pPr algn="just"/>
            <a:r>
              <a:rPr lang="en-US" dirty="0" smtClean="0"/>
              <a:t>Physical system specifications are converted into a working and reliable solution. </a:t>
            </a:r>
          </a:p>
          <a:p>
            <a:pPr algn="just"/>
            <a:r>
              <a:rPr lang="en-US" dirty="0" smtClean="0"/>
              <a:t>Here system is developed. It is followed by testing &amp; implementation.</a:t>
            </a:r>
          </a:p>
          <a:p>
            <a:pPr algn="just" fontAlgn="base"/>
            <a:r>
              <a:rPr lang="en-US" b="1" dirty="0" smtClean="0">
                <a:solidFill>
                  <a:srgbClr val="C00000"/>
                </a:solidFill>
              </a:rPr>
              <a:t>Coding:</a:t>
            </a:r>
            <a:r>
              <a:rPr lang="en-US" dirty="0" smtClean="0"/>
              <a:t>  Implementation of the design specified in the design document into executable programming language code. </a:t>
            </a:r>
          </a:p>
          <a:p>
            <a:pPr algn="just" fontAlgn="base"/>
            <a:r>
              <a:rPr lang="en-US" dirty="0" smtClean="0"/>
              <a:t>The output of the coding phase is the source code for the software that acts as input to the testing and maintenance phase.</a:t>
            </a:r>
          </a:p>
          <a:p>
            <a:pPr algn="just"/>
            <a:endParaRPr lang="en-US" dirty="0" smtClean="0"/>
          </a:p>
          <a:p>
            <a:pPr algn="just"/>
            <a:endParaRPr lang="en-US" dirty="0"/>
          </a:p>
        </p:txBody>
      </p:sp>
      <p:sp>
        <p:nvSpPr>
          <p:cNvPr id="4" name="Slide Number Placeholder 3"/>
          <p:cNvSpPr>
            <a:spLocks noGrp="1"/>
          </p:cNvSpPr>
          <p:nvPr>
            <p:ph type="sldNum" sz="quarter" idx="12"/>
          </p:nvPr>
        </p:nvSpPr>
        <p:spPr/>
        <p:txBody>
          <a:bodyPr/>
          <a:lstStyle/>
          <a:p>
            <a:fld id="{81118C7B-98AB-449A-8A07-D4B6B3875F9B}" type="slidenum">
              <a:rPr lang="en-US" smtClean="0"/>
              <a:pPr/>
              <a:t>9</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7813"/>
            <a:ext cx="8229600" cy="636587"/>
          </a:xfrm>
        </p:spPr>
        <p:txBody>
          <a:bodyPr>
            <a:normAutofit/>
          </a:bodyPr>
          <a:lstStyle/>
          <a:p>
            <a:r>
              <a:rPr lang="en-US" dirty="0" smtClean="0"/>
              <a:t>1. </a:t>
            </a:r>
            <a:r>
              <a:rPr lang="en-US" dirty="0" smtClean="0">
                <a:solidFill>
                  <a:schemeClr val="tx1"/>
                </a:solidFill>
                <a:latin typeface="Times New Roman" pitchFamily="18" charset="0"/>
              </a:rPr>
              <a:t>Computer capabilities </a:t>
            </a:r>
            <a:endParaRPr lang="en-US" dirty="0" smtClean="0">
              <a:solidFill>
                <a:schemeClr val="tx1"/>
              </a:solidFill>
            </a:endParaRPr>
          </a:p>
        </p:txBody>
      </p:sp>
      <p:sp>
        <p:nvSpPr>
          <p:cNvPr id="3" name="Content Placeholder 2"/>
          <p:cNvSpPr>
            <a:spLocks noGrp="1"/>
          </p:cNvSpPr>
          <p:nvPr>
            <p:ph idx="1"/>
          </p:nvPr>
        </p:nvSpPr>
        <p:spPr>
          <a:xfrm>
            <a:off x="457308" y="1447852"/>
            <a:ext cx="8229600" cy="4530725"/>
          </a:xfrm>
        </p:spPr>
        <p:txBody>
          <a:bodyPr>
            <a:normAutofit/>
          </a:bodyPr>
          <a:lstStyle/>
          <a:p>
            <a:pPr marL="514350" indent="-514350" algn="just">
              <a:buClr>
                <a:srgbClr val="0000CC"/>
              </a:buClr>
              <a:buSzPct val="105000"/>
              <a:buFont typeface="Arial" pitchFamily="34" charset="0"/>
              <a:buChar char="•"/>
              <a:defRPr/>
            </a:pPr>
            <a:r>
              <a:rPr lang="en-US" sz="2800" dirty="0" smtClean="0">
                <a:latin typeface="Times New Roman" pitchFamily="18" charset="0"/>
              </a:rPr>
              <a:t>Computers have evolved from the small, slow, and costly vacuum-tube machines of the 1950’s to the supercomputers and the microcomputers of today.</a:t>
            </a:r>
          </a:p>
          <a:p>
            <a:pPr marL="514350" indent="-514350" algn="just">
              <a:buClr>
                <a:srgbClr val="0000CC"/>
              </a:buClr>
              <a:buSzPct val="105000"/>
              <a:buFont typeface="Arial" pitchFamily="34" charset="0"/>
              <a:buChar char="•"/>
              <a:defRPr/>
            </a:pPr>
            <a:r>
              <a:rPr lang="en-US" sz="2800" dirty="0" smtClean="0">
                <a:latin typeface="Times New Roman" pitchFamily="18" charset="0"/>
              </a:rPr>
              <a:t>At the same time, layers of operating system software have been inserted between the programming language and the underlying computer hardware.</a:t>
            </a:r>
          </a:p>
          <a:p>
            <a:pPr marL="514350" indent="-514350" algn="just">
              <a:buClr>
                <a:srgbClr val="0000CC"/>
              </a:buClr>
              <a:buSzPct val="105000"/>
              <a:buFont typeface="Arial" pitchFamily="34" charset="0"/>
              <a:buChar char="•"/>
              <a:defRPr/>
            </a:pPr>
            <a:r>
              <a:rPr lang="en-US" sz="2800" dirty="0" smtClean="0">
                <a:latin typeface="Times New Roman" pitchFamily="18" charset="0"/>
              </a:rPr>
              <a:t>These factors have influenced both the structure and the cost of using the features of high-level languages.</a:t>
            </a:r>
          </a:p>
          <a:p>
            <a:pPr lvl="1" algn="just">
              <a:buClr>
                <a:schemeClr val="tx1"/>
              </a:buClr>
              <a:buSzPct val="125000"/>
              <a:buFontTx/>
              <a:buChar char="•"/>
              <a:defRPr/>
            </a:pPr>
            <a:endParaRPr lang="en-US" sz="2800" dirty="0" smtClean="0">
              <a:latin typeface="Times New Roman" pitchFamily="18" charset="0"/>
            </a:endParaRPr>
          </a:p>
          <a:p>
            <a:pPr algn="just">
              <a:defRPr/>
            </a:pPr>
            <a:endParaRPr lang="en-US" sz="2800" dirty="0"/>
          </a:p>
        </p:txBody>
      </p:sp>
      <p:sp>
        <p:nvSpPr>
          <p:cNvPr id="4" name="Slide Number Placeholder 3"/>
          <p:cNvSpPr>
            <a:spLocks noGrp="1"/>
          </p:cNvSpPr>
          <p:nvPr>
            <p:ph type="sldNum" sz="quarter" idx="12"/>
          </p:nvPr>
        </p:nvSpPr>
        <p:spPr/>
        <p:txBody>
          <a:bodyPr/>
          <a:lstStyle/>
          <a:p>
            <a:fld id="{81118C7B-98AB-449A-8A07-D4B6B3875F9B}" type="slidenum">
              <a:rPr lang="en-US" smtClean="0"/>
              <a:pPr/>
              <a:t>90</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457200" y="533400"/>
            <a:ext cx="8229600" cy="5867400"/>
          </a:xfrm>
        </p:spPr>
        <p:txBody>
          <a:bodyPr/>
          <a:lstStyle/>
          <a:p>
            <a:pPr eaLnBrk="1" hangingPunct="1">
              <a:buFont typeface="Wingdings" pitchFamily="2" charset="2"/>
              <a:buNone/>
            </a:pPr>
            <a:r>
              <a:rPr lang="en-US" sz="3600" dirty="0" smtClean="0">
                <a:latin typeface="Times New Roman" pitchFamily="18" charset="0"/>
              </a:rPr>
              <a:t>2</a:t>
            </a:r>
            <a:r>
              <a:rPr lang="en-US" sz="3600" dirty="0" smtClean="0">
                <a:solidFill>
                  <a:schemeClr val="hlink"/>
                </a:solidFill>
                <a:latin typeface="Times New Roman" pitchFamily="18" charset="0"/>
              </a:rPr>
              <a:t>. </a:t>
            </a:r>
            <a:r>
              <a:rPr lang="en-US" sz="3600" dirty="0" smtClean="0">
                <a:latin typeface="Times New Roman" pitchFamily="18" charset="0"/>
              </a:rPr>
              <a:t>Applications </a:t>
            </a:r>
          </a:p>
          <a:p>
            <a:pPr eaLnBrk="1" hangingPunct="1">
              <a:buFont typeface="Wingdings" pitchFamily="2" charset="2"/>
              <a:buNone/>
            </a:pPr>
            <a:endParaRPr lang="en-US" sz="3600" dirty="0" smtClean="0">
              <a:latin typeface="Times New Roman" pitchFamily="18" charset="0"/>
            </a:endParaRPr>
          </a:p>
          <a:p>
            <a:pPr algn="just" eaLnBrk="1" hangingPunct="1">
              <a:buClr>
                <a:schemeClr val="tx1"/>
              </a:buClr>
              <a:buSzTx/>
              <a:buFontTx/>
              <a:buChar char="•"/>
            </a:pPr>
            <a:r>
              <a:rPr lang="en-US" sz="3200" dirty="0" smtClean="0">
                <a:latin typeface="Times New Roman" pitchFamily="18" charset="0"/>
              </a:rPr>
              <a:t>Computer use has spread rapidly from the original concentration on military, scientific, business, and industrial applications to the computer games, PCs, Internet, and applications in every area of human activity seen today. </a:t>
            </a:r>
          </a:p>
          <a:p>
            <a:pPr algn="just" eaLnBrk="1" hangingPunct="1">
              <a:buClr>
                <a:schemeClr val="tx1"/>
              </a:buClr>
              <a:buSzTx/>
              <a:buFontTx/>
              <a:buChar char="•"/>
            </a:pPr>
            <a:r>
              <a:rPr lang="en-US" sz="3200" dirty="0" smtClean="0">
                <a:latin typeface="Times New Roman" pitchFamily="18" charset="0"/>
              </a:rPr>
              <a:t>The requirements of new application areas affect the design of new languages</a:t>
            </a:r>
            <a:r>
              <a:rPr lang="en-US" sz="3600" dirty="0" smtClean="0">
                <a:latin typeface="Times New Roman" pitchFamily="18" charset="0"/>
              </a:rPr>
              <a:t>.</a:t>
            </a:r>
          </a:p>
          <a:p>
            <a:pPr eaLnBrk="1" hangingPunct="1"/>
            <a:endParaRPr lang="en-US" sz="3600" dirty="0" smtClean="0">
              <a:latin typeface="Times New Roman" pitchFamily="18" charset="0"/>
            </a:endParaRPr>
          </a:p>
        </p:txBody>
      </p:sp>
      <p:sp>
        <p:nvSpPr>
          <p:cNvPr id="3" name="Slide Number Placeholder 2"/>
          <p:cNvSpPr>
            <a:spLocks noGrp="1"/>
          </p:cNvSpPr>
          <p:nvPr>
            <p:ph type="sldNum" sz="quarter" idx="12"/>
          </p:nvPr>
        </p:nvSpPr>
        <p:spPr/>
        <p:txBody>
          <a:bodyPr/>
          <a:lstStyle/>
          <a:p>
            <a:fld id="{81118C7B-98AB-449A-8A07-D4B6B3875F9B}" type="slidenum">
              <a:rPr lang="en-US" smtClean="0"/>
              <a:pPr/>
              <a:t>91</a:t>
            </a:fld>
            <a:endParaRPr lang="en-US"/>
          </a:p>
        </p:txBody>
      </p:sp>
      <p:sp>
        <p:nvSpPr>
          <p:cNvPr id="4" name="Footer Placeholder 3"/>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type="body" idx="1"/>
          </p:nvPr>
        </p:nvSpPr>
        <p:spPr>
          <a:xfrm>
            <a:off x="457200" y="533400"/>
            <a:ext cx="8229600" cy="5592763"/>
          </a:xfrm>
        </p:spPr>
        <p:txBody>
          <a:bodyPr>
            <a:normAutofit fontScale="92500"/>
          </a:bodyPr>
          <a:lstStyle/>
          <a:p>
            <a:pPr eaLnBrk="1" hangingPunct="1">
              <a:buFont typeface="Wingdings" pitchFamily="2" charset="2"/>
              <a:buNone/>
            </a:pPr>
            <a:r>
              <a:rPr lang="en-US" sz="3600" dirty="0" smtClean="0">
                <a:latin typeface="Times New Roman" pitchFamily="18" charset="0"/>
              </a:rPr>
              <a:t>3. Programming Methods </a:t>
            </a:r>
            <a:r>
              <a:rPr lang="en-US" sz="3600" dirty="0" smtClean="0">
                <a:solidFill>
                  <a:schemeClr val="hlink"/>
                </a:solidFill>
                <a:latin typeface="Times New Roman" pitchFamily="18" charset="0"/>
              </a:rPr>
              <a:t> </a:t>
            </a:r>
          </a:p>
          <a:p>
            <a:pPr eaLnBrk="1" hangingPunct="1">
              <a:buFont typeface="Wingdings" pitchFamily="2" charset="2"/>
              <a:buNone/>
            </a:pPr>
            <a:endParaRPr lang="en-US" sz="3600" dirty="0" smtClean="0">
              <a:solidFill>
                <a:schemeClr val="hlink"/>
              </a:solidFill>
              <a:latin typeface="Times New Roman" pitchFamily="18" charset="0"/>
            </a:endParaRPr>
          </a:p>
          <a:p>
            <a:pPr algn="just" eaLnBrk="1" hangingPunct="1">
              <a:buClr>
                <a:schemeClr val="tx1"/>
              </a:buClr>
              <a:buSzTx/>
              <a:buFontTx/>
              <a:buChar char="•"/>
            </a:pPr>
            <a:r>
              <a:rPr lang="en-US" sz="3600" dirty="0" smtClean="0">
                <a:latin typeface="Times New Roman" pitchFamily="18" charset="0"/>
              </a:rPr>
              <a:t>The use of the programming method depend upon the size and complexity of the program.</a:t>
            </a:r>
          </a:p>
          <a:p>
            <a:pPr algn="just" eaLnBrk="1" hangingPunct="1">
              <a:buClr>
                <a:schemeClr val="tx1"/>
              </a:buClr>
              <a:buSzTx/>
              <a:buFontTx/>
              <a:buChar char="•"/>
            </a:pPr>
            <a:r>
              <a:rPr lang="en-US" sz="3600" dirty="0" smtClean="0">
                <a:latin typeface="Times New Roman" pitchFamily="18" charset="0"/>
              </a:rPr>
              <a:t>Language design have evolved to reflect our changing understanding of good methods for writing large and complex programs and to reflect the changing environment in which programming is done.</a:t>
            </a:r>
          </a:p>
          <a:p>
            <a:pPr eaLnBrk="1" hangingPunct="1">
              <a:buClr>
                <a:schemeClr val="tx1"/>
              </a:buClr>
              <a:buSzTx/>
              <a:buFontTx/>
              <a:buChar char="•"/>
            </a:pPr>
            <a:endParaRPr lang="en-US" sz="3600" dirty="0" smtClean="0">
              <a:latin typeface="Times New Roman" pitchFamily="18" charset="0"/>
            </a:endParaRPr>
          </a:p>
        </p:txBody>
      </p:sp>
      <p:sp>
        <p:nvSpPr>
          <p:cNvPr id="3" name="Slide Number Placeholder 2"/>
          <p:cNvSpPr>
            <a:spLocks noGrp="1"/>
          </p:cNvSpPr>
          <p:nvPr>
            <p:ph type="sldNum" sz="quarter" idx="12"/>
          </p:nvPr>
        </p:nvSpPr>
        <p:spPr/>
        <p:txBody>
          <a:bodyPr/>
          <a:lstStyle/>
          <a:p>
            <a:fld id="{81118C7B-98AB-449A-8A07-D4B6B3875F9B}" type="slidenum">
              <a:rPr lang="en-US" smtClean="0"/>
              <a:pPr/>
              <a:t>92</a:t>
            </a:fld>
            <a:endParaRPr lang="en-US"/>
          </a:p>
        </p:txBody>
      </p:sp>
      <p:sp>
        <p:nvSpPr>
          <p:cNvPr id="4" name="Footer Placeholder 3"/>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a:xfrm>
            <a:off x="457200" y="533400"/>
            <a:ext cx="8229600" cy="5592763"/>
          </a:xfrm>
        </p:spPr>
        <p:txBody>
          <a:bodyPr/>
          <a:lstStyle/>
          <a:p>
            <a:pPr eaLnBrk="1" hangingPunct="1">
              <a:buFont typeface="Wingdings" pitchFamily="2" charset="2"/>
              <a:buNone/>
            </a:pPr>
            <a:r>
              <a:rPr lang="en-US" sz="3600" dirty="0" smtClean="0">
                <a:latin typeface="Times New Roman" pitchFamily="18" charset="0"/>
              </a:rPr>
              <a:t>4. Implementation Methods </a:t>
            </a:r>
          </a:p>
          <a:p>
            <a:pPr eaLnBrk="1" hangingPunct="1">
              <a:buFont typeface="Wingdings" pitchFamily="2" charset="2"/>
              <a:buNone/>
            </a:pPr>
            <a:endParaRPr lang="en-US" sz="3600" dirty="0" smtClean="0">
              <a:latin typeface="Times New Roman" pitchFamily="18" charset="0"/>
            </a:endParaRPr>
          </a:p>
          <a:p>
            <a:pPr algn="just" eaLnBrk="1" hangingPunct="1">
              <a:buClr>
                <a:schemeClr val="tx1"/>
              </a:buClr>
              <a:buSzTx/>
              <a:buFontTx/>
              <a:buChar char="•"/>
            </a:pPr>
            <a:r>
              <a:rPr lang="en-US" sz="3600" dirty="0" smtClean="0">
                <a:latin typeface="Times New Roman" pitchFamily="18" charset="0"/>
              </a:rPr>
              <a:t>The development of better implementation methods has affected the choice of features to include in language designs.</a:t>
            </a:r>
          </a:p>
        </p:txBody>
      </p:sp>
      <p:sp>
        <p:nvSpPr>
          <p:cNvPr id="3" name="Slide Number Placeholder 2"/>
          <p:cNvSpPr>
            <a:spLocks noGrp="1"/>
          </p:cNvSpPr>
          <p:nvPr>
            <p:ph type="sldNum" sz="quarter" idx="12"/>
          </p:nvPr>
        </p:nvSpPr>
        <p:spPr/>
        <p:txBody>
          <a:bodyPr/>
          <a:lstStyle/>
          <a:p>
            <a:fld id="{81118C7B-98AB-449A-8A07-D4B6B3875F9B}" type="slidenum">
              <a:rPr lang="en-US" smtClean="0"/>
              <a:pPr/>
              <a:t>93</a:t>
            </a:fld>
            <a:endParaRPr lang="en-US"/>
          </a:p>
        </p:txBody>
      </p:sp>
      <p:sp>
        <p:nvSpPr>
          <p:cNvPr id="4" name="Footer Placeholder 3"/>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1"/>
          </p:nvPr>
        </p:nvSpPr>
        <p:spPr>
          <a:xfrm>
            <a:off x="304800" y="457200"/>
            <a:ext cx="8229600" cy="5592763"/>
          </a:xfrm>
        </p:spPr>
        <p:txBody>
          <a:bodyPr>
            <a:normAutofit lnSpcReduction="10000"/>
          </a:bodyPr>
          <a:lstStyle/>
          <a:p>
            <a:pPr eaLnBrk="1" hangingPunct="1">
              <a:buClr>
                <a:schemeClr val="tx2"/>
              </a:buClr>
              <a:buFont typeface="Wingdings" pitchFamily="2" charset="2"/>
              <a:buNone/>
            </a:pPr>
            <a:r>
              <a:rPr lang="en-US" sz="3500" dirty="0" smtClean="0">
                <a:solidFill>
                  <a:schemeClr val="tx2"/>
                </a:solidFill>
                <a:latin typeface="Times New Roman" pitchFamily="18" charset="0"/>
              </a:rPr>
              <a:t>	</a:t>
            </a:r>
            <a:r>
              <a:rPr lang="en-US" sz="3600" dirty="0" smtClean="0">
                <a:latin typeface="Times New Roman" pitchFamily="18" charset="0"/>
              </a:rPr>
              <a:t>5. Theoretical Studies </a:t>
            </a:r>
            <a:endParaRPr lang="en-US" sz="3600" dirty="0" smtClean="0">
              <a:solidFill>
                <a:schemeClr val="hlink"/>
              </a:solidFill>
              <a:latin typeface="Times New Roman" pitchFamily="18" charset="0"/>
            </a:endParaRPr>
          </a:p>
          <a:p>
            <a:pPr algn="just" eaLnBrk="1" hangingPunct="1">
              <a:buClr>
                <a:schemeClr val="tx2"/>
              </a:buClr>
              <a:buFont typeface="Wingdings" pitchFamily="2" charset="2"/>
              <a:buNone/>
            </a:pPr>
            <a:endParaRPr lang="en-US" sz="3600" dirty="0" smtClean="0">
              <a:solidFill>
                <a:schemeClr val="hlink"/>
              </a:solidFill>
              <a:latin typeface="Times New Roman" pitchFamily="18" charset="0"/>
            </a:endParaRPr>
          </a:p>
          <a:p>
            <a:pPr algn="just" eaLnBrk="1" hangingPunct="1">
              <a:buClr>
                <a:schemeClr val="tx1"/>
              </a:buClr>
              <a:buSzTx/>
              <a:buFontTx/>
              <a:buChar char="•"/>
            </a:pPr>
            <a:r>
              <a:rPr lang="en-US" sz="3600" dirty="0" smtClean="0">
                <a:latin typeface="Times New Roman" pitchFamily="18" charset="0"/>
              </a:rPr>
              <a:t>Research into the conceptual foundations for language design and implementation, using formal mathematical methods, has increased our understanding of the strengths and weaknesses of language features, which has influenced the inclusion of these features in new language design.</a:t>
            </a:r>
          </a:p>
        </p:txBody>
      </p:sp>
      <p:sp>
        <p:nvSpPr>
          <p:cNvPr id="3" name="Slide Number Placeholder 2"/>
          <p:cNvSpPr>
            <a:spLocks noGrp="1"/>
          </p:cNvSpPr>
          <p:nvPr>
            <p:ph type="sldNum" sz="quarter" idx="12"/>
          </p:nvPr>
        </p:nvSpPr>
        <p:spPr/>
        <p:txBody>
          <a:bodyPr/>
          <a:lstStyle/>
          <a:p>
            <a:fld id="{81118C7B-98AB-449A-8A07-D4B6B3875F9B}" type="slidenum">
              <a:rPr lang="en-US" smtClean="0"/>
              <a:pPr/>
              <a:t>94</a:t>
            </a:fld>
            <a:endParaRPr lang="en-US"/>
          </a:p>
        </p:txBody>
      </p:sp>
      <p:sp>
        <p:nvSpPr>
          <p:cNvPr id="4" name="Footer Placeholder 3"/>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body" idx="1"/>
          </p:nvPr>
        </p:nvSpPr>
        <p:spPr>
          <a:xfrm>
            <a:off x="457200" y="457200"/>
            <a:ext cx="8229600" cy="5668963"/>
          </a:xfrm>
        </p:spPr>
        <p:txBody>
          <a:bodyPr/>
          <a:lstStyle/>
          <a:p>
            <a:pPr eaLnBrk="1" hangingPunct="1">
              <a:buFont typeface="Wingdings" pitchFamily="2" charset="2"/>
              <a:buNone/>
            </a:pPr>
            <a:r>
              <a:rPr lang="en-US" sz="3600" dirty="0" smtClean="0">
                <a:latin typeface="Times New Roman" pitchFamily="18" charset="0"/>
              </a:rPr>
              <a:t>6. Standardization </a:t>
            </a:r>
            <a:endParaRPr lang="en-US" sz="3600" dirty="0" smtClean="0">
              <a:solidFill>
                <a:schemeClr val="hlink"/>
              </a:solidFill>
              <a:latin typeface="Times New Roman" pitchFamily="18" charset="0"/>
            </a:endParaRPr>
          </a:p>
          <a:p>
            <a:pPr eaLnBrk="1" hangingPunct="1">
              <a:buFont typeface="Wingdings" pitchFamily="2" charset="2"/>
              <a:buNone/>
            </a:pPr>
            <a:endParaRPr lang="en-US" sz="3600" dirty="0" smtClean="0">
              <a:solidFill>
                <a:schemeClr val="hlink"/>
              </a:solidFill>
              <a:latin typeface="Times New Roman" pitchFamily="18" charset="0"/>
            </a:endParaRPr>
          </a:p>
          <a:p>
            <a:pPr algn="just" eaLnBrk="1" hangingPunct="1">
              <a:buClr>
                <a:schemeClr val="tx1"/>
              </a:buClr>
              <a:buSzTx/>
              <a:buFontTx/>
              <a:buChar char="•"/>
            </a:pPr>
            <a:r>
              <a:rPr lang="en-US" sz="3600" dirty="0" smtClean="0">
                <a:latin typeface="Times New Roman" pitchFamily="18" charset="0"/>
              </a:rPr>
              <a:t>The need for standard languages that can be implemented easily on a variety of computer systems, which allow programs to be transported from one computer to another, has provided a strong conservative influence on the evolution of language designs.</a:t>
            </a:r>
          </a:p>
        </p:txBody>
      </p:sp>
      <p:sp>
        <p:nvSpPr>
          <p:cNvPr id="3" name="Slide Number Placeholder 2"/>
          <p:cNvSpPr>
            <a:spLocks noGrp="1"/>
          </p:cNvSpPr>
          <p:nvPr>
            <p:ph type="sldNum" sz="quarter" idx="12"/>
          </p:nvPr>
        </p:nvSpPr>
        <p:spPr/>
        <p:txBody>
          <a:bodyPr/>
          <a:lstStyle/>
          <a:p>
            <a:fld id="{81118C7B-98AB-449A-8A07-D4B6B3875F9B}" type="slidenum">
              <a:rPr lang="en-US" smtClean="0"/>
              <a:pPr/>
              <a:t>95</a:t>
            </a:fld>
            <a:endParaRPr lang="en-US"/>
          </a:p>
        </p:txBody>
      </p:sp>
      <p:sp>
        <p:nvSpPr>
          <p:cNvPr id="4" name="Footer Placeholder 3"/>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7525"/>
          </a:xfrm>
        </p:spPr>
        <p:txBody>
          <a:bodyPr/>
          <a:lstStyle/>
          <a:p>
            <a:pPr marL="514350" indent="-514350" eaLnBrk="1" hangingPunct="1">
              <a:buSzPct val="100000"/>
              <a:buFont typeface="+mj-lt"/>
              <a:buAutoNum type="arabicPeriod" startAt="7"/>
              <a:defRPr/>
            </a:pPr>
            <a:r>
              <a:rPr lang="en-US" sz="3600" dirty="0" smtClean="0">
                <a:latin typeface="Times New Roman" pitchFamily="18" charset="0"/>
              </a:rPr>
              <a:t>Portability of programs</a:t>
            </a:r>
            <a:endParaRPr lang="en-US" sz="3600" dirty="0" smtClean="0">
              <a:solidFill>
                <a:schemeClr val="hlink"/>
              </a:solidFill>
              <a:latin typeface="Times New Roman" pitchFamily="18" charset="0"/>
            </a:endParaRPr>
          </a:p>
          <a:p>
            <a:pPr marL="514350" indent="-514350" eaLnBrk="1" hangingPunct="1">
              <a:buSzPct val="100000"/>
              <a:buNone/>
              <a:defRPr/>
            </a:pPr>
            <a:endParaRPr lang="en-US" sz="3600" dirty="0" smtClean="0">
              <a:solidFill>
                <a:schemeClr val="hlink"/>
              </a:solidFill>
              <a:latin typeface="Times New Roman" pitchFamily="18" charset="0"/>
            </a:endParaRPr>
          </a:p>
          <a:p>
            <a:pPr algn="just" eaLnBrk="1" hangingPunct="1">
              <a:defRPr/>
            </a:pPr>
            <a:r>
              <a:rPr lang="en-US" sz="3600" dirty="0" smtClean="0">
                <a:latin typeface="Times New Roman" pitchFamily="18" charset="0"/>
              </a:rPr>
              <a:t>A language that is widely available and whose definition is independent of the features of a particular machine forms a useful base for the production of transportable programs.</a:t>
            </a:r>
          </a:p>
        </p:txBody>
      </p:sp>
      <p:sp>
        <p:nvSpPr>
          <p:cNvPr id="4" name="Slide Number Placeholder 3"/>
          <p:cNvSpPr>
            <a:spLocks noGrp="1"/>
          </p:cNvSpPr>
          <p:nvPr>
            <p:ph type="sldNum" sz="quarter" idx="12"/>
          </p:nvPr>
        </p:nvSpPr>
        <p:spPr/>
        <p:txBody>
          <a:bodyPr/>
          <a:lstStyle/>
          <a:p>
            <a:fld id="{81118C7B-98AB-449A-8A07-D4B6B3875F9B}" type="slidenum">
              <a:rPr lang="en-US" smtClean="0"/>
              <a:pPr/>
              <a:t>96</a:t>
            </a:fld>
            <a:endParaRPr lang="en-US"/>
          </a:p>
        </p:txBody>
      </p:sp>
      <p:sp>
        <p:nvSpPr>
          <p:cNvPr id="5" name="Footer Placeholder 4"/>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type="body" idx="1"/>
          </p:nvPr>
        </p:nvSpPr>
        <p:spPr>
          <a:xfrm>
            <a:off x="457200" y="533400"/>
            <a:ext cx="8229600" cy="5592763"/>
          </a:xfrm>
        </p:spPr>
        <p:txBody>
          <a:bodyPr/>
          <a:lstStyle/>
          <a:p>
            <a:pPr marL="609600" indent="-609600" eaLnBrk="1" hangingPunct="1">
              <a:buClr>
                <a:schemeClr val="hlink"/>
              </a:buClr>
              <a:buSzTx/>
              <a:buFontTx/>
              <a:buAutoNum type="arabicPeriod" startAt="8"/>
            </a:pPr>
            <a:r>
              <a:rPr lang="en-US" sz="3400" dirty="0" smtClean="0">
                <a:latin typeface="Times New Roman" pitchFamily="18" charset="0"/>
              </a:rPr>
              <a:t>Cost of use</a:t>
            </a:r>
          </a:p>
          <a:p>
            <a:pPr marL="936625" lvl="1" indent="-609600" eaLnBrk="1" hangingPunct="1">
              <a:buClr>
                <a:schemeClr val="hlink"/>
              </a:buClr>
              <a:buSzTx/>
              <a:buFont typeface="Arial" pitchFamily="34" charset="0"/>
              <a:buChar char="•"/>
            </a:pPr>
            <a:endParaRPr lang="en-US" dirty="0" smtClean="0">
              <a:latin typeface="Times New Roman" pitchFamily="18" charset="0"/>
            </a:endParaRPr>
          </a:p>
          <a:p>
            <a:pPr marL="0" lvl="1" indent="0" algn="just" eaLnBrk="1" hangingPunct="1">
              <a:buClr>
                <a:schemeClr val="hlink"/>
              </a:buClr>
              <a:buSzTx/>
              <a:buNone/>
            </a:pPr>
            <a:r>
              <a:rPr lang="en-US" sz="2800" dirty="0" smtClean="0">
                <a:latin typeface="Times New Roman" pitchFamily="18" charset="0"/>
              </a:rPr>
              <a:t>The ultimate total cost of programming language is a function of many of its characteristics as given below</a:t>
            </a:r>
            <a:r>
              <a:rPr lang="en-US" sz="2800" dirty="0" smtClean="0">
                <a:solidFill>
                  <a:schemeClr val="hlink"/>
                </a:solidFill>
                <a:latin typeface="Times New Roman" pitchFamily="18" charset="0"/>
              </a:rPr>
              <a:t>.</a:t>
            </a:r>
          </a:p>
          <a:p>
            <a:pPr marL="0" lvl="1" indent="0" algn="just" eaLnBrk="1" hangingPunct="1">
              <a:buClr>
                <a:schemeClr val="hlink"/>
              </a:buClr>
              <a:buSzTx/>
              <a:buNone/>
            </a:pPr>
            <a:endParaRPr lang="en-US" sz="1400" dirty="0" smtClean="0">
              <a:solidFill>
                <a:schemeClr val="hlink"/>
              </a:solidFill>
              <a:latin typeface="Times New Roman" pitchFamily="18" charset="0"/>
            </a:endParaRPr>
          </a:p>
          <a:p>
            <a:pPr marL="609600" indent="-609600" eaLnBrk="1" hangingPunct="1">
              <a:lnSpc>
                <a:spcPct val="150000"/>
              </a:lnSpc>
              <a:buClr>
                <a:schemeClr val="hlink"/>
              </a:buClr>
              <a:buSzTx/>
              <a:buFont typeface="Wingdings" pitchFamily="2" charset="2"/>
              <a:buChar char="ü"/>
            </a:pPr>
            <a:r>
              <a:rPr lang="en-US" sz="2800" dirty="0" smtClean="0">
                <a:solidFill>
                  <a:srgbClr val="006600"/>
                </a:solidFill>
                <a:latin typeface="Times New Roman" pitchFamily="18" charset="0"/>
              </a:rPr>
              <a:t>Cost of program execution</a:t>
            </a:r>
          </a:p>
          <a:p>
            <a:pPr marL="609600" indent="-609600" eaLnBrk="1" hangingPunct="1">
              <a:lnSpc>
                <a:spcPct val="150000"/>
              </a:lnSpc>
              <a:buClr>
                <a:schemeClr val="hlink"/>
              </a:buClr>
              <a:buSzTx/>
              <a:buFont typeface="Wingdings" pitchFamily="2" charset="2"/>
              <a:buChar char="ü"/>
            </a:pPr>
            <a:r>
              <a:rPr lang="en-US" sz="2800" dirty="0" smtClean="0">
                <a:solidFill>
                  <a:srgbClr val="006600"/>
                </a:solidFill>
                <a:latin typeface="Times New Roman" pitchFamily="18" charset="0"/>
              </a:rPr>
              <a:t>Cost of program translation</a:t>
            </a:r>
          </a:p>
          <a:p>
            <a:pPr marL="609600" indent="-609600" eaLnBrk="1" hangingPunct="1">
              <a:lnSpc>
                <a:spcPct val="150000"/>
              </a:lnSpc>
              <a:buClr>
                <a:schemeClr val="hlink"/>
              </a:buClr>
              <a:buSzTx/>
              <a:buFont typeface="Wingdings" pitchFamily="2" charset="2"/>
              <a:buChar char="ü"/>
            </a:pPr>
            <a:r>
              <a:rPr lang="en-US" sz="2800" dirty="0" smtClean="0">
                <a:solidFill>
                  <a:srgbClr val="006600"/>
                </a:solidFill>
                <a:latin typeface="Times New Roman" pitchFamily="18" charset="0"/>
              </a:rPr>
              <a:t>Cost of program creation, testing and use</a:t>
            </a:r>
          </a:p>
          <a:p>
            <a:pPr marL="609600" indent="-609600" eaLnBrk="1" hangingPunct="1">
              <a:lnSpc>
                <a:spcPct val="150000"/>
              </a:lnSpc>
              <a:buClr>
                <a:schemeClr val="hlink"/>
              </a:buClr>
              <a:buSzTx/>
              <a:buFont typeface="Wingdings" pitchFamily="2" charset="2"/>
              <a:buChar char="ü"/>
            </a:pPr>
            <a:r>
              <a:rPr lang="en-US" sz="2800" dirty="0" smtClean="0">
                <a:solidFill>
                  <a:srgbClr val="006600"/>
                </a:solidFill>
                <a:latin typeface="Times New Roman" pitchFamily="18" charset="0"/>
              </a:rPr>
              <a:t>Cost of program maintenance</a:t>
            </a:r>
          </a:p>
        </p:txBody>
      </p:sp>
      <p:sp>
        <p:nvSpPr>
          <p:cNvPr id="3" name="Slide Number Placeholder 2"/>
          <p:cNvSpPr>
            <a:spLocks noGrp="1"/>
          </p:cNvSpPr>
          <p:nvPr>
            <p:ph type="sldNum" sz="quarter" idx="12"/>
          </p:nvPr>
        </p:nvSpPr>
        <p:spPr/>
        <p:txBody>
          <a:bodyPr/>
          <a:lstStyle/>
          <a:p>
            <a:fld id="{81118C7B-98AB-449A-8A07-D4B6B3875F9B}" type="slidenum">
              <a:rPr lang="en-US" smtClean="0"/>
              <a:pPr/>
              <a:t>97</a:t>
            </a:fld>
            <a:endParaRPr lang="en-US"/>
          </a:p>
        </p:txBody>
      </p:sp>
      <p:sp>
        <p:nvSpPr>
          <p:cNvPr id="4" name="Footer Placeholder 3"/>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762000" y="1143000"/>
            <a:ext cx="7623175" cy="1752600"/>
          </a:xfrm>
        </p:spPr>
        <p:txBody>
          <a:bodyPr>
            <a:normAutofit fontScale="90000"/>
          </a:bodyPr>
          <a:lstStyle/>
          <a:p>
            <a:r>
              <a:rPr lang="en-US" sz="5200" dirty="0" smtClean="0">
                <a:solidFill>
                  <a:srgbClr val="006600"/>
                </a:solidFill>
              </a:rPr>
              <a:t>Evolution and History of Programming Languages</a:t>
            </a:r>
            <a:br>
              <a:rPr lang="en-US" sz="5200" dirty="0" smtClean="0">
                <a:solidFill>
                  <a:srgbClr val="006600"/>
                </a:solidFill>
              </a:rPr>
            </a:br>
            <a:r>
              <a:rPr lang="en-US" sz="3600" dirty="0" smtClean="0">
                <a:solidFill>
                  <a:srgbClr val="006600"/>
                </a:solidFill>
              </a:rPr>
              <a:t>Software/Hardware/System</a:t>
            </a:r>
            <a:endParaRPr lang="th-TH" sz="3600" dirty="0" smtClean="0">
              <a:solidFill>
                <a:srgbClr val="006600"/>
              </a:solidFill>
            </a:endParaRPr>
          </a:p>
        </p:txBody>
      </p:sp>
      <p:pic>
        <p:nvPicPr>
          <p:cNvPr id="6147" name="Picture 4" descr="fig1_2"/>
          <p:cNvPicPr>
            <a:picLocks noChangeAspect="1" noChangeArrowheads="1"/>
          </p:cNvPicPr>
          <p:nvPr/>
        </p:nvPicPr>
        <p:blipFill>
          <a:blip r:embed="rId2" cstate="print"/>
          <a:srcRect l="32043" b="26120"/>
          <a:stretch>
            <a:fillRect/>
          </a:stretch>
        </p:blipFill>
        <p:spPr bwMode="auto">
          <a:xfrm>
            <a:off x="1981200" y="3429000"/>
            <a:ext cx="6781800" cy="29083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ChangeArrowheads="1"/>
          </p:cNvSpPr>
          <p:nvPr/>
        </p:nvSpPr>
        <p:spPr bwMode="auto">
          <a:xfrm>
            <a:off x="0" y="3429000"/>
            <a:ext cx="9144000" cy="547688"/>
          </a:xfrm>
          <a:prstGeom prst="rect">
            <a:avLst/>
          </a:prstGeom>
          <a:noFill/>
          <a:ln w="9525">
            <a:noFill/>
            <a:miter lim="800000"/>
            <a:headEnd/>
            <a:tailEnd/>
          </a:ln>
        </p:spPr>
        <p:txBody>
          <a:bodyPr lIns="228528" tIns="0" rIns="0" bIns="0">
            <a:spAutoFit/>
          </a:bodyPr>
          <a:lstStyle/>
          <a:p>
            <a:endParaRPr lang="en-US" sz="1200">
              <a:solidFill>
                <a:srgbClr val="FFF39D"/>
              </a:solidFill>
              <a:cs typeface="Times New Roman" pitchFamily="18" charset="0"/>
            </a:endParaRPr>
          </a:p>
          <a:p>
            <a:endParaRPr lang="en-US">
              <a:solidFill>
                <a:srgbClr val="FFF39D"/>
              </a:solidFill>
              <a:latin typeface="Times New Roman" pitchFamily="18" charset="0"/>
              <a:cs typeface="Times New Roman" pitchFamily="18" charset="0"/>
            </a:endParaRPr>
          </a:p>
        </p:txBody>
      </p:sp>
      <p:sp>
        <p:nvSpPr>
          <p:cNvPr id="8196" name="Rectangle 4"/>
          <p:cNvSpPr>
            <a:spLocks noChangeArrowheads="1"/>
          </p:cNvSpPr>
          <p:nvPr/>
        </p:nvSpPr>
        <p:spPr bwMode="auto">
          <a:xfrm>
            <a:off x="381110" y="1371600"/>
            <a:ext cx="8077090" cy="4585822"/>
          </a:xfrm>
          <a:prstGeom prst="rect">
            <a:avLst/>
          </a:prstGeom>
          <a:noFill/>
          <a:ln w="9525">
            <a:noFill/>
            <a:miter lim="800000"/>
            <a:headEnd/>
            <a:tailEnd/>
          </a:ln>
        </p:spPr>
        <p:txBody>
          <a:bodyPr wrap="square" lIns="0" tIns="76176" rIns="0" bIns="76176">
            <a:spAutoFit/>
          </a:bodyPr>
          <a:lstStyle/>
          <a:p>
            <a:pPr marL="520700" algn="just" defTabSz="169863"/>
            <a:r>
              <a:rPr lang="en-US" dirty="0">
                <a:solidFill>
                  <a:prstClr val="black"/>
                </a:solidFill>
                <a:latin typeface="Times New Roman" pitchFamily="18" charset="0"/>
                <a:cs typeface="Times New Roman" pitchFamily="18" charset="0"/>
              </a:rPr>
              <a:t>To build programs, people use languages that are similar to human language.  The results are translated into machine code, which computers understand.</a:t>
            </a:r>
          </a:p>
          <a:p>
            <a:pPr marL="520700" algn="just" defTabSz="169863"/>
            <a:endParaRPr lang="en-US" dirty="0">
              <a:solidFill>
                <a:prstClr val="black"/>
              </a:solidFill>
              <a:latin typeface="Times New Roman" pitchFamily="18" charset="0"/>
              <a:cs typeface="Times New Roman" pitchFamily="18" charset="0"/>
            </a:endParaRPr>
          </a:p>
          <a:p>
            <a:pPr marL="520700" algn="just" defTabSz="169863" eaLnBrk="0" hangingPunct="0"/>
            <a:r>
              <a:rPr lang="en-US" dirty="0">
                <a:solidFill>
                  <a:prstClr val="black"/>
                </a:solidFill>
                <a:latin typeface="Times New Roman" pitchFamily="18" charset="0"/>
                <a:cs typeface="Times New Roman" pitchFamily="18" charset="0"/>
              </a:rPr>
              <a:t>Programming languages fall into three broad categories</a:t>
            </a:r>
            <a:r>
              <a:rPr lang="en-US" dirty="0" smtClean="0">
                <a:solidFill>
                  <a:prstClr val="black"/>
                </a:solidFill>
                <a:latin typeface="Times New Roman" pitchFamily="18" charset="0"/>
                <a:cs typeface="Times New Roman" pitchFamily="18" charset="0"/>
              </a:rPr>
              <a:t>:</a:t>
            </a:r>
          </a:p>
          <a:p>
            <a:pPr marL="520700" algn="just">
              <a:buFontTx/>
              <a:buChar char="•"/>
            </a:pPr>
            <a:r>
              <a:rPr lang="en-US" dirty="0" smtClean="0">
                <a:solidFill>
                  <a:prstClr val="black"/>
                </a:solidFill>
                <a:latin typeface="Times New Roman" pitchFamily="18" charset="0"/>
                <a:cs typeface="Times New Roman" pitchFamily="18" charset="0"/>
              </a:rPr>
              <a:t> Machine languages</a:t>
            </a:r>
          </a:p>
          <a:p>
            <a:pPr marL="520700" algn="just">
              <a:buFontTx/>
              <a:buChar char="•"/>
            </a:pPr>
            <a:endParaRPr lang="en-US" dirty="0" smtClean="0">
              <a:solidFill>
                <a:prstClr val="black"/>
              </a:solidFill>
              <a:latin typeface="Times New Roman" pitchFamily="18" charset="0"/>
              <a:cs typeface="Times New Roman" pitchFamily="18" charset="0"/>
            </a:endParaRPr>
          </a:p>
          <a:p>
            <a:pPr marL="520700" algn="just">
              <a:buFontTx/>
              <a:buChar char="•"/>
            </a:pPr>
            <a:r>
              <a:rPr lang="en-US" dirty="0" smtClean="0">
                <a:solidFill>
                  <a:prstClr val="black"/>
                </a:solidFill>
                <a:latin typeface="Times New Roman" pitchFamily="18" charset="0"/>
                <a:cs typeface="Times New Roman" pitchFamily="18" charset="0"/>
              </a:rPr>
              <a:t> Assembly languages</a:t>
            </a:r>
          </a:p>
          <a:p>
            <a:pPr marL="520700" algn="just">
              <a:buFontTx/>
              <a:buChar char="•"/>
            </a:pPr>
            <a:endParaRPr lang="en-US" dirty="0" smtClean="0">
              <a:solidFill>
                <a:prstClr val="black"/>
              </a:solidFill>
              <a:latin typeface="Times New Roman" pitchFamily="18" charset="0"/>
              <a:cs typeface="Times New Roman" pitchFamily="18" charset="0"/>
            </a:endParaRPr>
          </a:p>
          <a:p>
            <a:pPr marL="520700" algn="just" eaLnBrk="0" hangingPunct="0">
              <a:buFontTx/>
              <a:buChar char="•"/>
            </a:pPr>
            <a:r>
              <a:rPr lang="en-US" dirty="0" smtClean="0">
                <a:solidFill>
                  <a:prstClr val="black"/>
                </a:solidFill>
                <a:latin typeface="Times New Roman" pitchFamily="18" charset="0"/>
                <a:cs typeface="Times New Roman" pitchFamily="18" charset="0"/>
              </a:rPr>
              <a:t> Higher-level languages</a:t>
            </a:r>
          </a:p>
          <a:p>
            <a:pPr marL="520700" algn="just" eaLnBrk="0" hangingPunct="0">
              <a:buFont typeface="Wingdings" pitchFamily="2" charset="2"/>
              <a:buChar char="ü"/>
            </a:pPr>
            <a:endParaRPr lang="en-US" dirty="0" smtClean="0">
              <a:solidFill>
                <a:prstClr val="black"/>
              </a:solidFill>
              <a:latin typeface="Times New Roman" pitchFamily="18" charset="0"/>
              <a:cs typeface="Times New Roman" pitchFamily="18" charset="0"/>
            </a:endParaRPr>
          </a:p>
          <a:p>
            <a:pPr marL="520700" algn="just" defTabSz="169863" eaLnBrk="0" hangingPunct="0"/>
            <a:r>
              <a:rPr lang="en-US" dirty="0" smtClean="0">
                <a:solidFill>
                  <a:prstClr val="black"/>
                </a:solidFill>
                <a:latin typeface="Times New Roman" pitchFamily="18" charset="0"/>
                <a:cs typeface="Times New Roman" pitchFamily="18" charset="0"/>
              </a:rPr>
              <a:t> </a:t>
            </a:r>
            <a:endParaRPr lang="en-US" dirty="0">
              <a:solidFill>
                <a:prstClr val="black"/>
              </a:solidFill>
              <a:latin typeface="Times New Roman" pitchFamily="18" charset="0"/>
              <a:cs typeface="Times New Roman" pitchFamily="18" charset="0"/>
            </a:endParaRPr>
          </a:p>
        </p:txBody>
      </p:sp>
      <p:sp>
        <p:nvSpPr>
          <p:cNvPr id="8197" name="Rectangle 5"/>
          <p:cNvSpPr>
            <a:spLocks noChangeArrowheads="1"/>
          </p:cNvSpPr>
          <p:nvPr/>
        </p:nvSpPr>
        <p:spPr bwMode="auto">
          <a:xfrm>
            <a:off x="381110" y="381080"/>
            <a:ext cx="8000790" cy="523220"/>
          </a:xfrm>
          <a:prstGeom prst="rect">
            <a:avLst/>
          </a:prstGeom>
          <a:noFill/>
          <a:ln w="9525">
            <a:noFill/>
            <a:miter lim="800000"/>
            <a:headEnd/>
            <a:tailEnd/>
          </a:ln>
        </p:spPr>
        <p:txBody>
          <a:bodyPr wrap="square">
            <a:spAutoFit/>
          </a:bodyPr>
          <a:lstStyle/>
          <a:p>
            <a:r>
              <a:rPr lang="en-US" sz="2800" b="1" dirty="0">
                <a:solidFill>
                  <a:srgbClr val="000099"/>
                </a:solidFill>
                <a:latin typeface="Times New Roman" pitchFamily="18" charset="0"/>
                <a:cs typeface="Times New Roman" pitchFamily="18" charset="0"/>
              </a:rPr>
              <a:t>The Evolution of Programming Languages </a:t>
            </a:r>
          </a:p>
        </p:txBody>
      </p:sp>
      <p:sp>
        <p:nvSpPr>
          <p:cNvPr id="5" name="Slide Number Placeholder 4"/>
          <p:cNvSpPr>
            <a:spLocks noGrp="1"/>
          </p:cNvSpPr>
          <p:nvPr>
            <p:ph type="sldNum" sz="quarter" idx="12"/>
          </p:nvPr>
        </p:nvSpPr>
        <p:spPr/>
        <p:txBody>
          <a:bodyPr/>
          <a:lstStyle/>
          <a:p>
            <a:fld id="{81118C7B-98AB-449A-8A07-D4B6B3875F9B}" type="slidenum">
              <a:rPr lang="en-US" smtClean="0"/>
              <a:pPr/>
              <a:t>99</a:t>
            </a:fld>
            <a:endParaRPr lang="en-US"/>
          </a:p>
        </p:txBody>
      </p:sp>
      <p:sp>
        <p:nvSpPr>
          <p:cNvPr id="6" name="Footer Placeholder 5"/>
          <p:cNvSpPr>
            <a:spLocks noGrp="1"/>
          </p:cNvSpPr>
          <p:nvPr>
            <p:ph type="ftr" sz="quarter" idx="11"/>
          </p:nvPr>
        </p:nvSpPr>
        <p:spPr/>
        <p:txBody>
          <a:bodyPr/>
          <a:lstStyle/>
          <a:p>
            <a:r>
              <a:rPr lang="en-US" smtClean="0">
                <a:solidFill>
                  <a:srgbClr val="575F6D"/>
                </a:solidFill>
              </a:rPr>
              <a:t>PPL UNIT - 1  SE(Computer)</a:t>
            </a:r>
            <a:endParaRPr lang="en-US">
              <a:solidFill>
                <a:srgbClr val="575F6D"/>
              </a:solidFill>
            </a:endParaRPr>
          </a:p>
        </p:txBody>
      </p:sp>
    </p:spTree>
  </p:cSld>
  <p:clrMapOvr>
    <a:masterClrMapping/>
  </p:clrMapOvr>
  <p:transition spd="slow">
    <p:zoom dir="in"/>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3.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4.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8A8A8A"/>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Theme">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1088</TotalTime>
  <Pages>0</Pages>
  <Words>9369</Words>
  <Characters>0</Characters>
  <Application>Microsoft Office PowerPoint</Application>
  <DocSecurity>0</DocSecurity>
  <PresentationFormat>On-screen Show (4:3)</PresentationFormat>
  <Lines>0</Lines>
  <Paragraphs>1563</Paragraphs>
  <Slides>200</Slides>
  <Notes>37</Notes>
  <HiddenSlides>14</HiddenSlides>
  <MMClips>0</MMClips>
  <ScaleCrop>false</ScaleCrop>
  <HeadingPairs>
    <vt:vector size="4" baseType="variant">
      <vt:variant>
        <vt:lpstr>Theme</vt:lpstr>
      </vt:variant>
      <vt:variant>
        <vt:i4>6</vt:i4>
      </vt:variant>
      <vt:variant>
        <vt:lpstr>Slide Titles</vt:lpstr>
      </vt:variant>
      <vt:variant>
        <vt:i4>200</vt:i4>
      </vt:variant>
    </vt:vector>
  </HeadingPairs>
  <TitlesOfParts>
    <vt:vector size="206" baseType="lpstr">
      <vt:lpstr>Origin</vt:lpstr>
      <vt:lpstr>Oriel</vt:lpstr>
      <vt:lpstr>Civic</vt:lpstr>
      <vt:lpstr>Median</vt:lpstr>
      <vt:lpstr>Office Theme</vt:lpstr>
      <vt:lpstr>2_Office Theme</vt:lpstr>
      <vt:lpstr>Programming Language Syntax  and Semantics</vt:lpstr>
      <vt:lpstr>Software Development Process</vt:lpstr>
      <vt:lpstr>Conti…</vt:lpstr>
      <vt:lpstr>SDLC models</vt:lpstr>
      <vt:lpstr>SDLC Waterfall Model</vt:lpstr>
      <vt:lpstr>Requirement Analysis  &amp; Specification</vt:lpstr>
      <vt:lpstr>Slide 7</vt:lpstr>
      <vt:lpstr>Software Design</vt:lpstr>
      <vt:lpstr>Implementation ( Coding)</vt:lpstr>
      <vt:lpstr>Slide 10</vt:lpstr>
      <vt:lpstr>Verification &amp; Validation</vt:lpstr>
      <vt:lpstr>Slide 12</vt:lpstr>
      <vt:lpstr>Maintenance</vt:lpstr>
      <vt:lpstr>Slide 14</vt:lpstr>
      <vt:lpstr>Waterfall Strengths</vt:lpstr>
      <vt:lpstr>Waterfall Deficiencies</vt:lpstr>
      <vt:lpstr>Models description</vt:lpstr>
      <vt:lpstr>Slide 18</vt:lpstr>
      <vt:lpstr>Slide 19</vt:lpstr>
      <vt:lpstr>Slide 20</vt:lpstr>
      <vt:lpstr>Software Development Environment</vt:lpstr>
      <vt:lpstr>IDE Examples</vt:lpstr>
      <vt:lpstr>Software Design Methods</vt:lpstr>
      <vt:lpstr>SDM Count…</vt:lpstr>
      <vt:lpstr>SDM Count…</vt:lpstr>
      <vt:lpstr>Programming Languages</vt:lpstr>
      <vt:lpstr>How Many Programming Languages Exist</vt:lpstr>
      <vt:lpstr>How Many Programming Languages Exist</vt:lpstr>
      <vt:lpstr>Programming Language Paradigms</vt:lpstr>
      <vt:lpstr>Programming Paradigms</vt:lpstr>
      <vt:lpstr>Programming Language Paradigms</vt:lpstr>
      <vt:lpstr>Procedural Programming</vt:lpstr>
      <vt:lpstr>Functional Programming</vt:lpstr>
      <vt:lpstr>Abstract Data Type Programming</vt:lpstr>
      <vt:lpstr>Module-based Programming</vt:lpstr>
      <vt:lpstr>Object-oriented Programming</vt:lpstr>
      <vt:lpstr>Generic Programming</vt:lpstr>
      <vt:lpstr>Declarative Programming</vt:lpstr>
      <vt:lpstr>Language and computer architecture</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Programming Languages</vt:lpstr>
      <vt:lpstr>? What is Programming Language</vt:lpstr>
      <vt:lpstr>Why study programming languages?</vt:lpstr>
      <vt:lpstr>Need to Study Programming languages</vt:lpstr>
      <vt:lpstr>Slide 72</vt:lpstr>
      <vt:lpstr>Slide 73</vt:lpstr>
      <vt:lpstr>Slide 74</vt:lpstr>
      <vt:lpstr>Slide 75</vt:lpstr>
      <vt:lpstr>Slide 76</vt:lpstr>
      <vt:lpstr>Slide 77</vt:lpstr>
      <vt:lpstr>Attributes of Good Programming Language</vt:lpstr>
      <vt:lpstr>Important Criteria for good language design/Attribute of good Prog. Language</vt:lpstr>
      <vt:lpstr>Programming language Qualities</vt:lpstr>
      <vt:lpstr>Characteristics of Good Programming Languages</vt:lpstr>
      <vt:lpstr>Slide 82</vt:lpstr>
      <vt:lpstr>Slide 83</vt:lpstr>
      <vt:lpstr>Slide 84</vt:lpstr>
      <vt:lpstr>Slide 85</vt:lpstr>
      <vt:lpstr>3. Languages and Efficiency</vt:lpstr>
      <vt:lpstr>Slide 87</vt:lpstr>
      <vt:lpstr>Slide 88</vt:lpstr>
      <vt:lpstr>Role of Programming Languages</vt:lpstr>
      <vt:lpstr>1. Computer capabilities </vt:lpstr>
      <vt:lpstr>Slide 91</vt:lpstr>
      <vt:lpstr>Slide 92</vt:lpstr>
      <vt:lpstr>Slide 93</vt:lpstr>
      <vt:lpstr>Slide 94</vt:lpstr>
      <vt:lpstr>Slide 95</vt:lpstr>
      <vt:lpstr>Slide 96</vt:lpstr>
      <vt:lpstr>Slide 97</vt:lpstr>
      <vt:lpstr>Evolution and History of Programming Languages Software/Hardware/System</vt:lpstr>
      <vt:lpstr>Slide 99</vt:lpstr>
      <vt:lpstr>History Timeline</vt:lpstr>
      <vt:lpstr>Slide 101</vt:lpstr>
      <vt:lpstr>Slide 102</vt:lpstr>
      <vt:lpstr>Slide 103</vt:lpstr>
      <vt:lpstr>Slide 104</vt:lpstr>
      <vt:lpstr>Early High Level Languages : FORTRAN, ALGOL 60, and COBOL </vt:lpstr>
      <vt:lpstr>Slide 106</vt:lpstr>
      <vt:lpstr>Early schisms: LISP, APL, and SNOBOL4</vt:lpstr>
      <vt:lpstr>Slide 108</vt:lpstr>
      <vt:lpstr>Putting them all together: PL/I</vt:lpstr>
      <vt:lpstr>The next leap forward: ALGOL 68, SIMULA 67, Pascal, and BASIC</vt:lpstr>
      <vt:lpstr>Slide 111</vt:lpstr>
      <vt:lpstr>C and the experiments in the 70’s</vt:lpstr>
      <vt:lpstr>Slide 113</vt:lpstr>
      <vt:lpstr>The 80’s: ML, Ada, C++ &amp; object orientation</vt:lpstr>
      <vt:lpstr>The present……..</vt:lpstr>
      <vt:lpstr>A BIRD’S VIEW OF PROGRAMMING LANHUAGE</vt:lpstr>
      <vt:lpstr>A simple program</vt:lpstr>
      <vt:lpstr>Syntax and semantics</vt:lpstr>
      <vt:lpstr>Semantic </vt:lpstr>
      <vt:lpstr>Semantic Elements</vt:lpstr>
      <vt:lpstr>Variables</vt:lpstr>
      <vt:lpstr>Scope</vt:lpstr>
      <vt:lpstr>Slide 123</vt:lpstr>
      <vt:lpstr>Values and references</vt:lpstr>
      <vt:lpstr>Expressions</vt:lpstr>
      <vt:lpstr>Program organization</vt:lpstr>
      <vt:lpstr>Program Data and Organization</vt:lpstr>
      <vt:lpstr>Cont…..            Data</vt:lpstr>
      <vt:lpstr>Computation</vt:lpstr>
      <vt:lpstr>External Environment</vt:lpstr>
      <vt:lpstr>Cont… </vt:lpstr>
      <vt:lpstr>Syntax and Semantics</vt:lpstr>
      <vt:lpstr>Language Definition</vt:lpstr>
      <vt:lpstr>Syntax</vt:lpstr>
      <vt:lpstr>Syntax  (Cont…)</vt:lpstr>
      <vt:lpstr>Syntax  (Cont…)</vt:lpstr>
      <vt:lpstr>How to define the syntax of a language?</vt:lpstr>
      <vt:lpstr>Slide 138</vt:lpstr>
      <vt:lpstr>Syntax Rules</vt:lpstr>
      <vt:lpstr>Lexical Rules</vt:lpstr>
      <vt:lpstr>4.1 Language Definition</vt:lpstr>
      <vt:lpstr>4.1 Language Definition</vt:lpstr>
      <vt:lpstr>Syntax – Abstract syntax, Concrete syntax and  Pragmatics</vt:lpstr>
      <vt:lpstr>Cont…</vt:lpstr>
      <vt:lpstr>SEMANTIC</vt:lpstr>
      <vt:lpstr>Semantics</vt:lpstr>
      <vt:lpstr>Static and Dynamic Semantic </vt:lpstr>
      <vt:lpstr>Introduction to formal semantics</vt:lpstr>
      <vt:lpstr>Formal semantics</vt:lpstr>
      <vt:lpstr>1. Interpretation  2. Translation 3. Concept of Binding</vt:lpstr>
      <vt:lpstr>Interpretation</vt:lpstr>
      <vt:lpstr>Translation</vt:lpstr>
      <vt:lpstr>Slide 153</vt:lpstr>
      <vt:lpstr>C Execution</vt:lpstr>
      <vt:lpstr>Cont..</vt:lpstr>
      <vt:lpstr>Concept of binding</vt:lpstr>
      <vt:lpstr>Binding Time</vt:lpstr>
      <vt:lpstr>1. Name and Scope 2. Type 3. l-value  4. r-value 5. Reference and unnamed variables</vt:lpstr>
      <vt:lpstr>Variables</vt:lpstr>
      <vt:lpstr>Name and Scope</vt:lpstr>
      <vt:lpstr>Slide 161</vt:lpstr>
      <vt:lpstr>Type</vt:lpstr>
      <vt:lpstr>Slide 163</vt:lpstr>
      <vt:lpstr>l-value and r-value</vt:lpstr>
      <vt:lpstr>Routines</vt:lpstr>
      <vt:lpstr>Routines -Elements</vt:lpstr>
      <vt:lpstr>Routines -Generic Routines</vt:lpstr>
      <vt:lpstr>Routines -Aliasing and Overloading</vt:lpstr>
      <vt:lpstr>Abstract Semantic Processor</vt:lpstr>
      <vt:lpstr>Abstract Semantic Processor (Cont..)</vt:lpstr>
      <vt:lpstr>Abstract Semantic Processor (Cont..)</vt:lpstr>
      <vt:lpstr>Abstract Semantic Processor (Cont..)</vt:lpstr>
      <vt:lpstr>Run time structure - C</vt:lpstr>
      <vt:lpstr>Run-time structure</vt:lpstr>
      <vt:lpstr>Run-time structure</vt:lpstr>
      <vt:lpstr>Run-time structure</vt:lpstr>
      <vt:lpstr>Run-time structure</vt:lpstr>
      <vt:lpstr>Run-time structure</vt:lpstr>
      <vt:lpstr>C1: A language with only simple statements</vt:lpstr>
      <vt:lpstr>C2: Adding simple routines</vt:lpstr>
      <vt:lpstr>Slide 181</vt:lpstr>
      <vt:lpstr>Run-time structure</vt:lpstr>
      <vt:lpstr>C3: Supporting recursive functions</vt:lpstr>
      <vt:lpstr>Run-time structure</vt:lpstr>
      <vt:lpstr>Run-time structure</vt:lpstr>
      <vt:lpstr>Run-time structure</vt:lpstr>
      <vt:lpstr>6.1 Run-time structure</vt:lpstr>
      <vt:lpstr>Run-time structure</vt:lpstr>
      <vt:lpstr>Run-time structure</vt:lpstr>
      <vt:lpstr>Run-time structure</vt:lpstr>
      <vt:lpstr>Run-time structure</vt:lpstr>
      <vt:lpstr>Run-time structure</vt:lpstr>
      <vt:lpstr>Run-time structure</vt:lpstr>
      <vt:lpstr> Activation Records</vt:lpstr>
      <vt:lpstr>Parameter passing</vt:lpstr>
      <vt:lpstr>Slide 196</vt:lpstr>
      <vt:lpstr>Call by result</vt:lpstr>
      <vt:lpstr>Slide 198</vt:lpstr>
      <vt:lpstr>Slide 199</vt:lpstr>
      <vt:lpstr>Slide 200</vt:lpstr>
    </vt:vector>
  </TitlesOfParts>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PPL  UNIT- I</dc:title>
  <dc:creator>madhu</dc:creator>
  <cp:lastModifiedBy>madhu</cp:lastModifiedBy>
  <cp:revision>355</cp:revision>
  <cp:lastPrinted>1899-12-30T00:00:00Z</cp:lastPrinted>
  <dcterms:created xsi:type="dcterms:W3CDTF">2007-04-02T02:11:51Z</dcterms:created>
  <dcterms:modified xsi:type="dcterms:W3CDTF">2017-06-06T06:01:27Z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1033-8.1.0.3018</vt:lpwstr>
  </property>
</Properties>
</file>